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6" r:id="rId3"/>
    <p:sldId id="277" r:id="rId4"/>
    <p:sldId id="278" r:id="rId5"/>
    <p:sldId id="279" r:id="rId6"/>
    <p:sldId id="280" r:id="rId7"/>
    <p:sldId id="281" r:id="rId8"/>
    <p:sldId id="282" r:id="rId9"/>
    <p:sldId id="283" r:id="rId10"/>
    <p:sldId id="284" r:id="rId11"/>
    <p:sldId id="286" r:id="rId12"/>
    <p:sldId id="287" r:id="rId13"/>
    <p:sldId id="274" r:id="rId14"/>
    <p:sldId id="288" r:id="rId15"/>
    <p:sldId id="291" r:id="rId16"/>
    <p:sldId id="289"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54A743-28C5-4B74-83E1-2CC7563C15E0}" type="datetimeFigureOut">
              <a:rPr lang="fr-FR" smtClean="0"/>
              <a:t>04/11/2020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1B39A2-A58E-42F9-88D9-0300109CB839}" type="slidenum">
              <a:rPr lang="fr-FR" smtClean="0"/>
              <a:t>‹N°›</a:t>
            </a:fld>
            <a:endParaRPr lang="fr-FR"/>
          </a:p>
        </p:txBody>
      </p:sp>
    </p:spTree>
    <p:extLst>
      <p:ext uri="{BB962C8B-B14F-4D97-AF65-F5344CB8AC3E}">
        <p14:creationId xmlns:p14="http://schemas.microsoft.com/office/powerpoint/2010/main" val="991583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31B39A2-A58E-42F9-88D9-0300109CB839}" type="slidenum">
              <a:rPr lang="fr-FR" smtClean="0"/>
              <a:t>1</a:t>
            </a:fld>
            <a:endParaRPr lang="fr-FR"/>
          </a:p>
        </p:txBody>
      </p:sp>
    </p:spTree>
    <p:extLst>
      <p:ext uri="{BB962C8B-B14F-4D97-AF65-F5344CB8AC3E}">
        <p14:creationId xmlns:p14="http://schemas.microsoft.com/office/powerpoint/2010/main" val="2175354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31B39A2-A58E-42F9-88D9-0300109CB839}" type="slidenum">
              <a:rPr lang="fr-FR" smtClean="0"/>
              <a:t>9</a:t>
            </a:fld>
            <a:endParaRPr lang="fr-FR"/>
          </a:p>
        </p:txBody>
      </p:sp>
    </p:spTree>
    <p:extLst>
      <p:ext uri="{BB962C8B-B14F-4D97-AF65-F5344CB8AC3E}">
        <p14:creationId xmlns:p14="http://schemas.microsoft.com/office/powerpoint/2010/main" val="2624818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FEAD49-01B9-4EFD-A4D9-E5DFB5914A1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7D116632-90EA-4C37-AB47-5AC32A4F86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03401B8-7A92-4413-966B-D21FBD43A3DA}"/>
              </a:ext>
            </a:extLst>
          </p:cNvPr>
          <p:cNvSpPr>
            <a:spLocks noGrp="1"/>
          </p:cNvSpPr>
          <p:nvPr>
            <p:ph type="dt" sz="half" idx="10"/>
          </p:nvPr>
        </p:nvSpPr>
        <p:spPr/>
        <p:txBody>
          <a:bodyPr/>
          <a:lstStyle/>
          <a:p>
            <a:fld id="{5517B77B-CB67-4B70-BE44-67114A0ACDA6}" type="datetimeFigureOut">
              <a:rPr lang="fr-FR" smtClean="0"/>
              <a:t>04/11/2020</a:t>
            </a:fld>
            <a:endParaRPr lang="fr-FR"/>
          </a:p>
        </p:txBody>
      </p:sp>
      <p:sp>
        <p:nvSpPr>
          <p:cNvPr id="5" name="Espace réservé du pied de page 4">
            <a:extLst>
              <a:ext uri="{FF2B5EF4-FFF2-40B4-BE49-F238E27FC236}">
                <a16:creationId xmlns:a16="http://schemas.microsoft.com/office/drawing/2014/main" id="{44520E7F-1696-4158-B9FE-52A98F26187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630B3D4-754A-4BD9-8AF0-F07AFFF944E8}"/>
              </a:ext>
            </a:extLst>
          </p:cNvPr>
          <p:cNvSpPr>
            <a:spLocks noGrp="1"/>
          </p:cNvSpPr>
          <p:nvPr>
            <p:ph type="sldNum" sz="quarter" idx="12"/>
          </p:nvPr>
        </p:nvSpPr>
        <p:spPr/>
        <p:txBody>
          <a:bodyPr/>
          <a:lstStyle/>
          <a:p>
            <a:fld id="{7021CA81-EF07-42AD-AFA2-739DD5A37402}" type="slidenum">
              <a:rPr lang="fr-FR" smtClean="0"/>
              <a:t>‹N°›</a:t>
            </a:fld>
            <a:endParaRPr lang="fr-FR"/>
          </a:p>
        </p:txBody>
      </p:sp>
    </p:spTree>
    <p:extLst>
      <p:ext uri="{BB962C8B-B14F-4D97-AF65-F5344CB8AC3E}">
        <p14:creationId xmlns:p14="http://schemas.microsoft.com/office/powerpoint/2010/main" val="905688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06DFAB-6B40-4714-A3BC-CD128411D3B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287C517-AB5C-44C2-A25C-B8B25E48C10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31DBDE7-9DCA-4D12-80E9-2E776A634844}"/>
              </a:ext>
            </a:extLst>
          </p:cNvPr>
          <p:cNvSpPr>
            <a:spLocks noGrp="1"/>
          </p:cNvSpPr>
          <p:nvPr>
            <p:ph type="dt" sz="half" idx="10"/>
          </p:nvPr>
        </p:nvSpPr>
        <p:spPr/>
        <p:txBody>
          <a:bodyPr/>
          <a:lstStyle/>
          <a:p>
            <a:fld id="{5517B77B-CB67-4B70-BE44-67114A0ACDA6}" type="datetimeFigureOut">
              <a:rPr lang="fr-FR" smtClean="0"/>
              <a:t>04/11/2020</a:t>
            </a:fld>
            <a:endParaRPr lang="fr-FR"/>
          </a:p>
        </p:txBody>
      </p:sp>
      <p:sp>
        <p:nvSpPr>
          <p:cNvPr id="5" name="Espace réservé du pied de page 4">
            <a:extLst>
              <a:ext uri="{FF2B5EF4-FFF2-40B4-BE49-F238E27FC236}">
                <a16:creationId xmlns:a16="http://schemas.microsoft.com/office/drawing/2014/main" id="{5446B42B-C615-415A-B154-9CE88AAFC69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5DB8559-3C89-4F71-A929-0543A08DC449}"/>
              </a:ext>
            </a:extLst>
          </p:cNvPr>
          <p:cNvSpPr>
            <a:spLocks noGrp="1"/>
          </p:cNvSpPr>
          <p:nvPr>
            <p:ph type="sldNum" sz="quarter" idx="12"/>
          </p:nvPr>
        </p:nvSpPr>
        <p:spPr/>
        <p:txBody>
          <a:bodyPr/>
          <a:lstStyle/>
          <a:p>
            <a:fld id="{7021CA81-EF07-42AD-AFA2-739DD5A37402}" type="slidenum">
              <a:rPr lang="fr-FR" smtClean="0"/>
              <a:t>‹N°›</a:t>
            </a:fld>
            <a:endParaRPr lang="fr-FR"/>
          </a:p>
        </p:txBody>
      </p:sp>
    </p:spTree>
    <p:extLst>
      <p:ext uri="{BB962C8B-B14F-4D97-AF65-F5344CB8AC3E}">
        <p14:creationId xmlns:p14="http://schemas.microsoft.com/office/powerpoint/2010/main" val="3994344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5F8E005-0020-44DB-ADCF-5A044722AB0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9AFC97F-F441-4344-BCC0-0D4188F5322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BDCE260-FB01-4915-A146-A7AB78161C7B}"/>
              </a:ext>
            </a:extLst>
          </p:cNvPr>
          <p:cNvSpPr>
            <a:spLocks noGrp="1"/>
          </p:cNvSpPr>
          <p:nvPr>
            <p:ph type="dt" sz="half" idx="10"/>
          </p:nvPr>
        </p:nvSpPr>
        <p:spPr/>
        <p:txBody>
          <a:bodyPr/>
          <a:lstStyle/>
          <a:p>
            <a:fld id="{5517B77B-CB67-4B70-BE44-67114A0ACDA6}" type="datetimeFigureOut">
              <a:rPr lang="fr-FR" smtClean="0"/>
              <a:t>04/11/2020</a:t>
            </a:fld>
            <a:endParaRPr lang="fr-FR"/>
          </a:p>
        </p:txBody>
      </p:sp>
      <p:sp>
        <p:nvSpPr>
          <p:cNvPr id="5" name="Espace réservé du pied de page 4">
            <a:extLst>
              <a:ext uri="{FF2B5EF4-FFF2-40B4-BE49-F238E27FC236}">
                <a16:creationId xmlns:a16="http://schemas.microsoft.com/office/drawing/2014/main" id="{808D4CAD-4C69-47BA-86EE-944FEBDCC9A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1CDD88E-1EDB-4BA8-BE52-2E856E89D94A}"/>
              </a:ext>
            </a:extLst>
          </p:cNvPr>
          <p:cNvSpPr>
            <a:spLocks noGrp="1"/>
          </p:cNvSpPr>
          <p:nvPr>
            <p:ph type="sldNum" sz="quarter" idx="12"/>
          </p:nvPr>
        </p:nvSpPr>
        <p:spPr/>
        <p:txBody>
          <a:bodyPr/>
          <a:lstStyle/>
          <a:p>
            <a:fld id="{7021CA81-EF07-42AD-AFA2-739DD5A37402}" type="slidenum">
              <a:rPr lang="fr-FR" smtClean="0"/>
              <a:t>‹N°›</a:t>
            </a:fld>
            <a:endParaRPr lang="fr-FR"/>
          </a:p>
        </p:txBody>
      </p:sp>
    </p:spTree>
    <p:extLst>
      <p:ext uri="{BB962C8B-B14F-4D97-AF65-F5344CB8AC3E}">
        <p14:creationId xmlns:p14="http://schemas.microsoft.com/office/powerpoint/2010/main" val="479486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5225E1-9E74-4CDB-B841-107765C67EB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CD8A06B-40AA-4A79-911D-8DF2A3B1D30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4A4EA17-9432-40C1-BB90-60A465804C32}"/>
              </a:ext>
            </a:extLst>
          </p:cNvPr>
          <p:cNvSpPr>
            <a:spLocks noGrp="1"/>
          </p:cNvSpPr>
          <p:nvPr>
            <p:ph type="dt" sz="half" idx="10"/>
          </p:nvPr>
        </p:nvSpPr>
        <p:spPr/>
        <p:txBody>
          <a:bodyPr/>
          <a:lstStyle/>
          <a:p>
            <a:fld id="{5517B77B-CB67-4B70-BE44-67114A0ACDA6}" type="datetimeFigureOut">
              <a:rPr lang="fr-FR" smtClean="0"/>
              <a:t>04/11/2020</a:t>
            </a:fld>
            <a:endParaRPr lang="fr-FR"/>
          </a:p>
        </p:txBody>
      </p:sp>
      <p:sp>
        <p:nvSpPr>
          <p:cNvPr id="5" name="Espace réservé du pied de page 4">
            <a:extLst>
              <a:ext uri="{FF2B5EF4-FFF2-40B4-BE49-F238E27FC236}">
                <a16:creationId xmlns:a16="http://schemas.microsoft.com/office/drawing/2014/main" id="{4FB65656-874B-41B0-AAF0-8EB148A944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2D2196C-6285-4C40-AA9B-6707DADD4BE2}"/>
              </a:ext>
            </a:extLst>
          </p:cNvPr>
          <p:cNvSpPr>
            <a:spLocks noGrp="1"/>
          </p:cNvSpPr>
          <p:nvPr>
            <p:ph type="sldNum" sz="quarter" idx="12"/>
          </p:nvPr>
        </p:nvSpPr>
        <p:spPr/>
        <p:txBody>
          <a:bodyPr/>
          <a:lstStyle/>
          <a:p>
            <a:fld id="{7021CA81-EF07-42AD-AFA2-739DD5A37402}" type="slidenum">
              <a:rPr lang="fr-FR" smtClean="0"/>
              <a:t>‹N°›</a:t>
            </a:fld>
            <a:endParaRPr lang="fr-FR"/>
          </a:p>
        </p:txBody>
      </p:sp>
    </p:spTree>
    <p:extLst>
      <p:ext uri="{BB962C8B-B14F-4D97-AF65-F5344CB8AC3E}">
        <p14:creationId xmlns:p14="http://schemas.microsoft.com/office/powerpoint/2010/main" val="1833004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C061A2-1AA4-40CF-B7E3-A97AC8C65A3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1F31A0A-FBF7-4B4E-A095-69E9BE26DD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02530E3-DB26-4661-A7A4-4CAF82AF1B30}"/>
              </a:ext>
            </a:extLst>
          </p:cNvPr>
          <p:cNvSpPr>
            <a:spLocks noGrp="1"/>
          </p:cNvSpPr>
          <p:nvPr>
            <p:ph type="dt" sz="half" idx="10"/>
          </p:nvPr>
        </p:nvSpPr>
        <p:spPr/>
        <p:txBody>
          <a:bodyPr/>
          <a:lstStyle/>
          <a:p>
            <a:fld id="{5517B77B-CB67-4B70-BE44-67114A0ACDA6}" type="datetimeFigureOut">
              <a:rPr lang="fr-FR" smtClean="0"/>
              <a:t>04/11/2020</a:t>
            </a:fld>
            <a:endParaRPr lang="fr-FR"/>
          </a:p>
        </p:txBody>
      </p:sp>
      <p:sp>
        <p:nvSpPr>
          <p:cNvPr id="5" name="Espace réservé du pied de page 4">
            <a:extLst>
              <a:ext uri="{FF2B5EF4-FFF2-40B4-BE49-F238E27FC236}">
                <a16:creationId xmlns:a16="http://schemas.microsoft.com/office/drawing/2014/main" id="{FC2B042A-DC51-4655-AFD1-1417AA89782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5F0256A-F82A-4E71-8EF2-A09412D5747D}"/>
              </a:ext>
            </a:extLst>
          </p:cNvPr>
          <p:cNvSpPr>
            <a:spLocks noGrp="1"/>
          </p:cNvSpPr>
          <p:nvPr>
            <p:ph type="sldNum" sz="quarter" idx="12"/>
          </p:nvPr>
        </p:nvSpPr>
        <p:spPr/>
        <p:txBody>
          <a:bodyPr/>
          <a:lstStyle/>
          <a:p>
            <a:fld id="{7021CA81-EF07-42AD-AFA2-739DD5A37402}" type="slidenum">
              <a:rPr lang="fr-FR" smtClean="0"/>
              <a:t>‹N°›</a:t>
            </a:fld>
            <a:endParaRPr lang="fr-FR"/>
          </a:p>
        </p:txBody>
      </p:sp>
    </p:spTree>
    <p:extLst>
      <p:ext uri="{BB962C8B-B14F-4D97-AF65-F5344CB8AC3E}">
        <p14:creationId xmlns:p14="http://schemas.microsoft.com/office/powerpoint/2010/main" val="2440162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7B9A00-8AF5-4A05-AA05-130CBE0F7EE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CA65939-6DCC-4D53-829A-D5113023826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F10177F-F7A6-4FF0-A9FA-5327A6B58A6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82E6378-48EC-47E9-AAA4-3B067C73E3EF}"/>
              </a:ext>
            </a:extLst>
          </p:cNvPr>
          <p:cNvSpPr>
            <a:spLocks noGrp="1"/>
          </p:cNvSpPr>
          <p:nvPr>
            <p:ph type="dt" sz="half" idx="10"/>
          </p:nvPr>
        </p:nvSpPr>
        <p:spPr/>
        <p:txBody>
          <a:bodyPr/>
          <a:lstStyle/>
          <a:p>
            <a:fld id="{5517B77B-CB67-4B70-BE44-67114A0ACDA6}" type="datetimeFigureOut">
              <a:rPr lang="fr-FR" smtClean="0"/>
              <a:t>04/11/2020</a:t>
            </a:fld>
            <a:endParaRPr lang="fr-FR"/>
          </a:p>
        </p:txBody>
      </p:sp>
      <p:sp>
        <p:nvSpPr>
          <p:cNvPr id="6" name="Espace réservé du pied de page 5">
            <a:extLst>
              <a:ext uri="{FF2B5EF4-FFF2-40B4-BE49-F238E27FC236}">
                <a16:creationId xmlns:a16="http://schemas.microsoft.com/office/drawing/2014/main" id="{A3D19B28-8801-41F9-A215-EAE8283B0F0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F3E2ABA-D3BE-408D-B6A3-D9E3E0D82718}"/>
              </a:ext>
            </a:extLst>
          </p:cNvPr>
          <p:cNvSpPr>
            <a:spLocks noGrp="1"/>
          </p:cNvSpPr>
          <p:nvPr>
            <p:ph type="sldNum" sz="quarter" idx="12"/>
          </p:nvPr>
        </p:nvSpPr>
        <p:spPr/>
        <p:txBody>
          <a:bodyPr/>
          <a:lstStyle/>
          <a:p>
            <a:fld id="{7021CA81-EF07-42AD-AFA2-739DD5A37402}" type="slidenum">
              <a:rPr lang="fr-FR" smtClean="0"/>
              <a:t>‹N°›</a:t>
            </a:fld>
            <a:endParaRPr lang="fr-FR"/>
          </a:p>
        </p:txBody>
      </p:sp>
    </p:spTree>
    <p:extLst>
      <p:ext uri="{BB962C8B-B14F-4D97-AF65-F5344CB8AC3E}">
        <p14:creationId xmlns:p14="http://schemas.microsoft.com/office/powerpoint/2010/main" val="225006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C1C650-6434-4B47-A92F-14447D36454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1E2CF98-6406-44F6-AB36-157C291E48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EAC0F3D-0538-4C6B-A573-4A1858715CE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B52140B-04DA-4E34-BBCE-E9AA0E18B7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48295D5-F860-48D9-B83D-FD8037411C0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E236089-1CEA-4BE5-BF43-A0D3FB92C52E}"/>
              </a:ext>
            </a:extLst>
          </p:cNvPr>
          <p:cNvSpPr>
            <a:spLocks noGrp="1"/>
          </p:cNvSpPr>
          <p:nvPr>
            <p:ph type="dt" sz="half" idx="10"/>
          </p:nvPr>
        </p:nvSpPr>
        <p:spPr/>
        <p:txBody>
          <a:bodyPr/>
          <a:lstStyle/>
          <a:p>
            <a:fld id="{5517B77B-CB67-4B70-BE44-67114A0ACDA6}" type="datetimeFigureOut">
              <a:rPr lang="fr-FR" smtClean="0"/>
              <a:t>04/11/2020</a:t>
            </a:fld>
            <a:endParaRPr lang="fr-FR"/>
          </a:p>
        </p:txBody>
      </p:sp>
      <p:sp>
        <p:nvSpPr>
          <p:cNvPr id="8" name="Espace réservé du pied de page 7">
            <a:extLst>
              <a:ext uri="{FF2B5EF4-FFF2-40B4-BE49-F238E27FC236}">
                <a16:creationId xmlns:a16="http://schemas.microsoft.com/office/drawing/2014/main" id="{10B22ADA-6592-40E4-9E42-BF5AADB3214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2028EBB-B59D-4D6A-A1F4-8FA3C8441BBF}"/>
              </a:ext>
            </a:extLst>
          </p:cNvPr>
          <p:cNvSpPr>
            <a:spLocks noGrp="1"/>
          </p:cNvSpPr>
          <p:nvPr>
            <p:ph type="sldNum" sz="quarter" idx="12"/>
          </p:nvPr>
        </p:nvSpPr>
        <p:spPr/>
        <p:txBody>
          <a:bodyPr/>
          <a:lstStyle/>
          <a:p>
            <a:fld id="{7021CA81-EF07-42AD-AFA2-739DD5A37402}" type="slidenum">
              <a:rPr lang="fr-FR" smtClean="0"/>
              <a:t>‹N°›</a:t>
            </a:fld>
            <a:endParaRPr lang="fr-FR"/>
          </a:p>
        </p:txBody>
      </p:sp>
    </p:spTree>
    <p:extLst>
      <p:ext uri="{BB962C8B-B14F-4D97-AF65-F5344CB8AC3E}">
        <p14:creationId xmlns:p14="http://schemas.microsoft.com/office/powerpoint/2010/main" val="3041465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F21CF4-1BE2-46D5-8FB2-A2DAC1B6E9A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43CA538-F14F-4F7D-BE7B-AC03B0CCDB2E}"/>
              </a:ext>
            </a:extLst>
          </p:cNvPr>
          <p:cNvSpPr>
            <a:spLocks noGrp="1"/>
          </p:cNvSpPr>
          <p:nvPr>
            <p:ph type="dt" sz="half" idx="10"/>
          </p:nvPr>
        </p:nvSpPr>
        <p:spPr/>
        <p:txBody>
          <a:bodyPr/>
          <a:lstStyle/>
          <a:p>
            <a:fld id="{5517B77B-CB67-4B70-BE44-67114A0ACDA6}" type="datetimeFigureOut">
              <a:rPr lang="fr-FR" smtClean="0"/>
              <a:t>04/11/2020</a:t>
            </a:fld>
            <a:endParaRPr lang="fr-FR"/>
          </a:p>
        </p:txBody>
      </p:sp>
      <p:sp>
        <p:nvSpPr>
          <p:cNvPr id="4" name="Espace réservé du pied de page 3">
            <a:extLst>
              <a:ext uri="{FF2B5EF4-FFF2-40B4-BE49-F238E27FC236}">
                <a16:creationId xmlns:a16="http://schemas.microsoft.com/office/drawing/2014/main" id="{AB7F10E1-CA62-44E3-8E19-4C72398CA7E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71ED0B3-84EC-4ED1-89B9-A24291D37FB2}"/>
              </a:ext>
            </a:extLst>
          </p:cNvPr>
          <p:cNvSpPr>
            <a:spLocks noGrp="1"/>
          </p:cNvSpPr>
          <p:nvPr>
            <p:ph type="sldNum" sz="quarter" idx="12"/>
          </p:nvPr>
        </p:nvSpPr>
        <p:spPr/>
        <p:txBody>
          <a:bodyPr/>
          <a:lstStyle/>
          <a:p>
            <a:fld id="{7021CA81-EF07-42AD-AFA2-739DD5A37402}" type="slidenum">
              <a:rPr lang="fr-FR" smtClean="0"/>
              <a:t>‹N°›</a:t>
            </a:fld>
            <a:endParaRPr lang="fr-FR"/>
          </a:p>
        </p:txBody>
      </p:sp>
    </p:spTree>
    <p:extLst>
      <p:ext uri="{BB962C8B-B14F-4D97-AF65-F5344CB8AC3E}">
        <p14:creationId xmlns:p14="http://schemas.microsoft.com/office/powerpoint/2010/main" val="239611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375AC27-6277-4E47-B3BC-AE0C42DC0697}"/>
              </a:ext>
            </a:extLst>
          </p:cNvPr>
          <p:cNvSpPr>
            <a:spLocks noGrp="1"/>
          </p:cNvSpPr>
          <p:nvPr>
            <p:ph type="dt" sz="half" idx="10"/>
          </p:nvPr>
        </p:nvSpPr>
        <p:spPr/>
        <p:txBody>
          <a:bodyPr/>
          <a:lstStyle/>
          <a:p>
            <a:fld id="{5517B77B-CB67-4B70-BE44-67114A0ACDA6}" type="datetimeFigureOut">
              <a:rPr lang="fr-FR" smtClean="0"/>
              <a:t>04/11/2020</a:t>
            </a:fld>
            <a:endParaRPr lang="fr-FR"/>
          </a:p>
        </p:txBody>
      </p:sp>
      <p:sp>
        <p:nvSpPr>
          <p:cNvPr id="3" name="Espace réservé du pied de page 2">
            <a:extLst>
              <a:ext uri="{FF2B5EF4-FFF2-40B4-BE49-F238E27FC236}">
                <a16:creationId xmlns:a16="http://schemas.microsoft.com/office/drawing/2014/main" id="{9F2A0759-ECC0-4BD2-8DC0-5F9F73D423B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D58DF1D-C6FB-4FAD-9D5C-1DC0213A908E}"/>
              </a:ext>
            </a:extLst>
          </p:cNvPr>
          <p:cNvSpPr>
            <a:spLocks noGrp="1"/>
          </p:cNvSpPr>
          <p:nvPr>
            <p:ph type="sldNum" sz="quarter" idx="12"/>
          </p:nvPr>
        </p:nvSpPr>
        <p:spPr/>
        <p:txBody>
          <a:bodyPr/>
          <a:lstStyle/>
          <a:p>
            <a:fld id="{7021CA81-EF07-42AD-AFA2-739DD5A37402}" type="slidenum">
              <a:rPr lang="fr-FR" smtClean="0"/>
              <a:t>‹N°›</a:t>
            </a:fld>
            <a:endParaRPr lang="fr-FR"/>
          </a:p>
        </p:txBody>
      </p:sp>
    </p:spTree>
    <p:extLst>
      <p:ext uri="{BB962C8B-B14F-4D97-AF65-F5344CB8AC3E}">
        <p14:creationId xmlns:p14="http://schemas.microsoft.com/office/powerpoint/2010/main" val="208326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23BFC4-D914-40F0-B2CB-FFA58D02486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7BFCAC8-8566-4A73-97A2-56C2E84341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57CEF2AB-4E42-4DC3-BFB5-37B8D65380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5ED9BAE-D850-4427-8167-15BC7D753C86}"/>
              </a:ext>
            </a:extLst>
          </p:cNvPr>
          <p:cNvSpPr>
            <a:spLocks noGrp="1"/>
          </p:cNvSpPr>
          <p:nvPr>
            <p:ph type="dt" sz="half" idx="10"/>
          </p:nvPr>
        </p:nvSpPr>
        <p:spPr/>
        <p:txBody>
          <a:bodyPr/>
          <a:lstStyle/>
          <a:p>
            <a:fld id="{5517B77B-CB67-4B70-BE44-67114A0ACDA6}" type="datetimeFigureOut">
              <a:rPr lang="fr-FR" smtClean="0"/>
              <a:t>04/11/2020</a:t>
            </a:fld>
            <a:endParaRPr lang="fr-FR"/>
          </a:p>
        </p:txBody>
      </p:sp>
      <p:sp>
        <p:nvSpPr>
          <p:cNvPr id="6" name="Espace réservé du pied de page 5">
            <a:extLst>
              <a:ext uri="{FF2B5EF4-FFF2-40B4-BE49-F238E27FC236}">
                <a16:creationId xmlns:a16="http://schemas.microsoft.com/office/drawing/2014/main" id="{EF31EDAD-EFD4-449B-BDC2-BCD14217F68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905F328-8474-476C-A9DA-D5DD11490E6F}"/>
              </a:ext>
            </a:extLst>
          </p:cNvPr>
          <p:cNvSpPr>
            <a:spLocks noGrp="1"/>
          </p:cNvSpPr>
          <p:nvPr>
            <p:ph type="sldNum" sz="quarter" idx="12"/>
          </p:nvPr>
        </p:nvSpPr>
        <p:spPr/>
        <p:txBody>
          <a:bodyPr/>
          <a:lstStyle/>
          <a:p>
            <a:fld id="{7021CA81-EF07-42AD-AFA2-739DD5A37402}" type="slidenum">
              <a:rPr lang="fr-FR" smtClean="0"/>
              <a:t>‹N°›</a:t>
            </a:fld>
            <a:endParaRPr lang="fr-FR"/>
          </a:p>
        </p:txBody>
      </p:sp>
    </p:spTree>
    <p:extLst>
      <p:ext uri="{BB962C8B-B14F-4D97-AF65-F5344CB8AC3E}">
        <p14:creationId xmlns:p14="http://schemas.microsoft.com/office/powerpoint/2010/main" val="2243583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C3B89E-B974-47C9-810D-5C33540AA81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6A074BA-6BB9-46D4-89B5-97E9A15965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091A58C-67E8-49B6-B4BA-F7C8483E63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F18043B-1897-4B2A-A6C9-9D6CB5FAB7C8}"/>
              </a:ext>
            </a:extLst>
          </p:cNvPr>
          <p:cNvSpPr>
            <a:spLocks noGrp="1"/>
          </p:cNvSpPr>
          <p:nvPr>
            <p:ph type="dt" sz="half" idx="10"/>
          </p:nvPr>
        </p:nvSpPr>
        <p:spPr/>
        <p:txBody>
          <a:bodyPr/>
          <a:lstStyle/>
          <a:p>
            <a:fld id="{5517B77B-CB67-4B70-BE44-67114A0ACDA6}" type="datetimeFigureOut">
              <a:rPr lang="fr-FR" smtClean="0"/>
              <a:t>04/11/2020</a:t>
            </a:fld>
            <a:endParaRPr lang="fr-FR"/>
          </a:p>
        </p:txBody>
      </p:sp>
      <p:sp>
        <p:nvSpPr>
          <p:cNvPr id="6" name="Espace réservé du pied de page 5">
            <a:extLst>
              <a:ext uri="{FF2B5EF4-FFF2-40B4-BE49-F238E27FC236}">
                <a16:creationId xmlns:a16="http://schemas.microsoft.com/office/drawing/2014/main" id="{5E3F4284-2071-4CC1-AB86-7E84E79442C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B1D89C4-C00A-4357-BFF8-E369E6FDDED5}"/>
              </a:ext>
            </a:extLst>
          </p:cNvPr>
          <p:cNvSpPr>
            <a:spLocks noGrp="1"/>
          </p:cNvSpPr>
          <p:nvPr>
            <p:ph type="sldNum" sz="quarter" idx="12"/>
          </p:nvPr>
        </p:nvSpPr>
        <p:spPr/>
        <p:txBody>
          <a:bodyPr/>
          <a:lstStyle/>
          <a:p>
            <a:fld id="{7021CA81-EF07-42AD-AFA2-739DD5A37402}" type="slidenum">
              <a:rPr lang="fr-FR" smtClean="0"/>
              <a:t>‹N°›</a:t>
            </a:fld>
            <a:endParaRPr lang="fr-FR"/>
          </a:p>
        </p:txBody>
      </p:sp>
    </p:spTree>
    <p:extLst>
      <p:ext uri="{BB962C8B-B14F-4D97-AF65-F5344CB8AC3E}">
        <p14:creationId xmlns:p14="http://schemas.microsoft.com/office/powerpoint/2010/main" val="3424406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AE40171-D7A1-47A6-86C8-039293D8E4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3F24B8C-6A8A-4C0D-9F3B-23D1BF2671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AD3C662-0485-43BA-A304-BAA154CA79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17B77B-CB67-4B70-BE44-67114A0ACDA6}" type="datetimeFigureOut">
              <a:rPr lang="fr-FR" smtClean="0"/>
              <a:t>04/11/2020</a:t>
            </a:fld>
            <a:endParaRPr lang="fr-FR"/>
          </a:p>
        </p:txBody>
      </p:sp>
      <p:sp>
        <p:nvSpPr>
          <p:cNvPr id="5" name="Espace réservé du pied de page 4">
            <a:extLst>
              <a:ext uri="{FF2B5EF4-FFF2-40B4-BE49-F238E27FC236}">
                <a16:creationId xmlns:a16="http://schemas.microsoft.com/office/drawing/2014/main" id="{F95A8FDB-5EF5-45A2-AF42-DFDCC466AC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2BC1C64-E028-4C3C-8A09-0BED3DA6C4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1CA81-EF07-42AD-AFA2-739DD5A37402}" type="slidenum">
              <a:rPr lang="fr-FR" smtClean="0"/>
              <a:t>‹N°›</a:t>
            </a:fld>
            <a:endParaRPr lang="fr-FR"/>
          </a:p>
        </p:txBody>
      </p:sp>
    </p:spTree>
    <p:extLst>
      <p:ext uri="{BB962C8B-B14F-4D97-AF65-F5344CB8AC3E}">
        <p14:creationId xmlns:p14="http://schemas.microsoft.com/office/powerpoint/2010/main" val="1847979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4.png"/><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 Id="rId9"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10" Type="http://schemas.openxmlformats.org/officeDocument/2006/relationships/image" Target="../media/image3.jpeg"/><Relationship Id="rId4" Type="http://schemas.openxmlformats.org/officeDocument/2006/relationships/image" Target="../media/image15.png"/><Relationship Id="rId9"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C7CC21-CFA6-4D5C-BB30-56ACCCAF32BA}"/>
              </a:ext>
            </a:extLst>
          </p:cNvPr>
          <p:cNvSpPr>
            <a:spLocks noGrp="1"/>
          </p:cNvSpPr>
          <p:nvPr>
            <p:ph type="ctrTitle"/>
          </p:nvPr>
        </p:nvSpPr>
        <p:spPr>
          <a:xfrm>
            <a:off x="6153388" y="2806398"/>
            <a:ext cx="5797444" cy="3759199"/>
          </a:xfrm>
        </p:spPr>
        <p:txBody>
          <a:bodyPr anchor="t">
            <a:normAutofit fontScale="90000"/>
          </a:bodyPr>
          <a:lstStyle/>
          <a:p>
            <a:pPr algn="l"/>
            <a:br>
              <a:rPr lang="fr-FR" sz="1200" b="1" dirty="0"/>
            </a:br>
            <a:br>
              <a:rPr lang="fr-FR" sz="1200" b="1" dirty="0"/>
            </a:br>
            <a:r>
              <a:rPr lang="fr-FR" sz="4400" b="1" dirty="0"/>
              <a:t>SI T’ES CAP?                  </a:t>
            </a:r>
            <a:br>
              <a:rPr lang="fr-FR" sz="4400" b="1" dirty="0"/>
            </a:br>
            <a:r>
              <a:rPr lang="fr-FR" sz="4400" b="1" dirty="0"/>
              <a:t>         ON GARDE LE CAP !</a:t>
            </a:r>
            <a:br>
              <a:rPr lang="fr-FR" sz="4400" b="1" dirty="0"/>
            </a:br>
            <a:br>
              <a:rPr lang="fr-FR" sz="2000" b="1" dirty="0"/>
            </a:br>
            <a:br>
              <a:rPr lang="fr-FR" sz="2000" b="1" dirty="0"/>
            </a:br>
            <a:br>
              <a:rPr lang="fr-FR" sz="2000" b="1" dirty="0"/>
            </a:br>
            <a:r>
              <a:rPr lang="fr-FR" sz="2800" b="1" dirty="0"/>
              <a:t>Séance Taïso/Judo à </a:t>
            </a:r>
            <a:r>
              <a:rPr lang="fr-FR" sz="2800" b="1"/>
              <a:t>« emporter </a:t>
            </a:r>
            <a:r>
              <a:rPr lang="fr-FR" sz="2800" b="1" dirty="0"/>
              <a:t>»</a:t>
            </a:r>
            <a:br>
              <a:rPr lang="fr-FR" sz="2800" b="1" dirty="0"/>
            </a:br>
            <a:br>
              <a:rPr lang="fr-FR" sz="2800" b="1" dirty="0"/>
            </a:br>
            <a:r>
              <a:rPr lang="fr-FR" sz="2800" i="1" dirty="0"/>
              <a:t>Semaine 1 </a:t>
            </a:r>
            <a:br>
              <a:rPr lang="fr-FR" sz="2800" dirty="0"/>
            </a:br>
            <a:r>
              <a:rPr lang="fr-FR" sz="2800" b="1" dirty="0"/>
              <a:t>Mercredi 4 Nov. 2020 </a:t>
            </a:r>
          </a:p>
        </p:txBody>
      </p:sp>
      <p:sp>
        <p:nvSpPr>
          <p:cNvPr id="139" name="Freeform: Shape 138">
            <a:extLst>
              <a:ext uri="{FF2B5EF4-FFF2-40B4-BE49-F238E27FC236}">
                <a16:creationId xmlns:a16="http://schemas.microsoft.com/office/drawing/2014/main" id="{60B21A5C-062F-46C2-8389-53D40F46AA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83466"/>
            <a:ext cx="5549037" cy="6374535"/>
          </a:xfrm>
          <a:custGeom>
            <a:avLst/>
            <a:gdLst>
              <a:gd name="connsiteX0" fmla="*/ 2203019 w 5549037"/>
              <a:gd name="connsiteY0" fmla="*/ 0 h 6374535"/>
              <a:gd name="connsiteX1" fmla="*/ 5549037 w 5549037"/>
              <a:gd name="connsiteY1" fmla="*/ 3346018 h 6374535"/>
              <a:gd name="connsiteX2" fmla="*/ 3797930 w 5549037"/>
              <a:gd name="connsiteY2" fmla="*/ 6288190 h 6374535"/>
              <a:gd name="connsiteX3" fmla="*/ 3618689 w 5549037"/>
              <a:gd name="connsiteY3" fmla="*/ 6374535 h 6374535"/>
              <a:gd name="connsiteX4" fmla="*/ 779546 w 5549037"/>
              <a:gd name="connsiteY4" fmla="*/ 6374535 h 6374535"/>
              <a:gd name="connsiteX5" fmla="*/ 537516 w 5549037"/>
              <a:gd name="connsiteY5" fmla="*/ 6248727 h 6374535"/>
              <a:gd name="connsiteX6" fmla="*/ 74641 w 5549037"/>
              <a:gd name="connsiteY6" fmla="*/ 5927968 h 6374535"/>
              <a:gd name="connsiteX7" fmla="*/ 0 w 5549037"/>
              <a:gd name="connsiteY7" fmla="*/ 5860130 h 6374535"/>
              <a:gd name="connsiteX8" fmla="*/ 0 w 5549037"/>
              <a:gd name="connsiteY8" fmla="*/ 831906 h 6374535"/>
              <a:gd name="connsiteX9" fmla="*/ 74641 w 5549037"/>
              <a:gd name="connsiteY9" fmla="*/ 764068 h 6374535"/>
              <a:gd name="connsiteX10" fmla="*/ 2203019 w 5549037"/>
              <a:gd name="connsiteY10" fmla="*/ 0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549037" h="6374535">
                <a:moveTo>
                  <a:pt x="2203019" y="0"/>
                </a:moveTo>
                <a:cubicBezTo>
                  <a:pt x="4050974" y="0"/>
                  <a:pt x="5549037" y="1498063"/>
                  <a:pt x="5549037" y="3346018"/>
                </a:cubicBezTo>
                <a:cubicBezTo>
                  <a:pt x="5549037" y="4616487"/>
                  <a:pt x="4840968" y="5721578"/>
                  <a:pt x="3797930" y="6288190"/>
                </a:cubicBezTo>
                <a:lnTo>
                  <a:pt x="3618689" y="6374535"/>
                </a:lnTo>
                <a:lnTo>
                  <a:pt x="779546" y="6374535"/>
                </a:lnTo>
                <a:lnTo>
                  <a:pt x="537516" y="6248727"/>
                </a:lnTo>
                <a:cubicBezTo>
                  <a:pt x="374031" y="6154721"/>
                  <a:pt x="219238" y="6047301"/>
                  <a:pt x="74641" y="5927968"/>
                </a:cubicBezTo>
                <a:lnTo>
                  <a:pt x="0" y="5860130"/>
                </a:lnTo>
                <a:lnTo>
                  <a:pt x="0" y="831906"/>
                </a:lnTo>
                <a:lnTo>
                  <a:pt x="74641" y="764068"/>
                </a:lnTo>
                <a:cubicBezTo>
                  <a:pt x="653030" y="286739"/>
                  <a:pt x="1394539" y="0"/>
                  <a:pt x="2203019"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30" name="Picture 6" descr="Dessin Animé Aux Fraises Avec Haltères | Vecteur Premium">
            <a:extLst>
              <a:ext uri="{FF2B5EF4-FFF2-40B4-BE49-F238E27FC236}">
                <a16:creationId xmlns:a16="http://schemas.microsoft.com/office/drawing/2014/main" id="{3B56A155-318F-43CD-BCB3-C99DA758126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4980" r="15585" b="1"/>
          <a:stretch/>
        </p:blipFill>
        <p:spPr bwMode="auto">
          <a:xfrm>
            <a:off x="1" y="647373"/>
            <a:ext cx="5385130" cy="6210629"/>
          </a:xfrm>
          <a:custGeom>
            <a:avLst/>
            <a:gdLst/>
            <a:ahLst/>
            <a:cxnLst/>
            <a:rect l="l" t="t" r="r" b="b"/>
            <a:pathLst>
              <a:path w="5385130" h="6210629">
                <a:moveTo>
                  <a:pt x="2203018" y="0"/>
                </a:moveTo>
                <a:cubicBezTo>
                  <a:pt x="3960450" y="0"/>
                  <a:pt x="5385130" y="1424680"/>
                  <a:pt x="5385130" y="3182112"/>
                </a:cubicBezTo>
                <a:cubicBezTo>
                  <a:pt x="5385130" y="4500186"/>
                  <a:pt x="4583748" y="5631087"/>
                  <a:pt x="3441640" y="6114158"/>
                </a:cubicBezTo>
                <a:lnTo>
                  <a:pt x="3178061" y="6210629"/>
                </a:lnTo>
                <a:lnTo>
                  <a:pt x="1233206" y="6210629"/>
                </a:lnTo>
                <a:lnTo>
                  <a:pt x="1108901" y="6171135"/>
                </a:lnTo>
                <a:cubicBezTo>
                  <a:pt x="767738" y="6046219"/>
                  <a:pt x="453928" y="5864559"/>
                  <a:pt x="178899" y="5637585"/>
                </a:cubicBezTo>
                <a:lnTo>
                  <a:pt x="0" y="5474990"/>
                </a:lnTo>
                <a:lnTo>
                  <a:pt x="0" y="889234"/>
                </a:lnTo>
                <a:lnTo>
                  <a:pt x="178899" y="726640"/>
                </a:lnTo>
                <a:cubicBezTo>
                  <a:pt x="728956" y="272693"/>
                  <a:pt x="1434142" y="0"/>
                  <a:pt x="2203018" y="0"/>
                </a:cubicBezTo>
                <a:close/>
              </a:path>
            </a:pathLst>
          </a:custGeom>
          <a:noFill/>
          <a:extLst>
            <a:ext uri="{909E8E84-426E-40DD-AFC4-6F175D3DCCD1}">
              <a14:hiddenFill xmlns:a14="http://schemas.microsoft.com/office/drawing/2010/main">
                <a:solidFill>
                  <a:srgbClr val="FFFFFF"/>
                </a:solidFill>
              </a14:hiddenFill>
            </a:ext>
          </a:extLst>
        </p:spPr>
      </p:pic>
      <p:sp>
        <p:nvSpPr>
          <p:cNvPr id="141" name="Freeform: Shape 140">
            <a:extLst>
              <a:ext uri="{FF2B5EF4-FFF2-40B4-BE49-F238E27FC236}">
                <a16:creationId xmlns:a16="http://schemas.microsoft.com/office/drawing/2014/main" id="{8A177BCC-4208-4795-8572-4D623BA1E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33763" y="1"/>
            <a:ext cx="4480560" cy="2513993"/>
          </a:xfrm>
          <a:custGeom>
            <a:avLst/>
            <a:gdLst>
              <a:gd name="connsiteX0" fmla="*/ 18382 w 4480560"/>
              <a:gd name="connsiteY0" fmla="*/ 0 h 2513993"/>
              <a:gd name="connsiteX1" fmla="*/ 4462178 w 4480560"/>
              <a:gd name="connsiteY1" fmla="*/ 0 h 2513993"/>
              <a:gd name="connsiteX2" fmla="*/ 4468994 w 4480560"/>
              <a:gd name="connsiteY2" fmla="*/ 44657 h 2513993"/>
              <a:gd name="connsiteX3" fmla="*/ 4480560 w 4480560"/>
              <a:gd name="connsiteY3" fmla="*/ 273713 h 2513993"/>
              <a:gd name="connsiteX4" fmla="*/ 2240280 w 4480560"/>
              <a:gd name="connsiteY4" fmla="*/ 2513993 h 2513993"/>
              <a:gd name="connsiteX5" fmla="*/ 0 w 4480560"/>
              <a:gd name="connsiteY5" fmla="*/ 273713 h 2513993"/>
              <a:gd name="connsiteX6" fmla="*/ 11567 w 4480560"/>
              <a:gd name="connsiteY6" fmla="*/ 44657 h 2513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80560" h="2513993">
                <a:moveTo>
                  <a:pt x="18382" y="0"/>
                </a:moveTo>
                <a:lnTo>
                  <a:pt x="4462178" y="0"/>
                </a:lnTo>
                <a:lnTo>
                  <a:pt x="4468994" y="44657"/>
                </a:lnTo>
                <a:cubicBezTo>
                  <a:pt x="4476642" y="119969"/>
                  <a:pt x="4480560" y="196384"/>
                  <a:pt x="4480560" y="273713"/>
                </a:cubicBezTo>
                <a:cubicBezTo>
                  <a:pt x="4480560" y="1510985"/>
                  <a:pt x="3477552" y="2513993"/>
                  <a:pt x="2240280" y="2513993"/>
                </a:cubicBezTo>
                <a:cubicBezTo>
                  <a:pt x="1003008" y="2513993"/>
                  <a:pt x="0" y="1510985"/>
                  <a:pt x="0" y="273713"/>
                </a:cubicBezTo>
                <a:cubicBezTo>
                  <a:pt x="0" y="196384"/>
                  <a:pt x="3918" y="119969"/>
                  <a:pt x="11567" y="4465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Image 16">
            <a:extLst>
              <a:ext uri="{FF2B5EF4-FFF2-40B4-BE49-F238E27FC236}">
                <a16:creationId xmlns:a16="http://schemas.microsoft.com/office/drawing/2014/main" id="{26C27B07-5A0B-4A44-92C8-366D1F2B94DE}"/>
              </a:ext>
            </a:extLst>
          </p:cNvPr>
          <p:cNvPicPr/>
          <p:nvPr/>
        </p:nvPicPr>
        <p:blipFill rotWithShape="1">
          <a:blip r:embed="rId4"/>
          <a:srcRect l="892" r="3" b="3"/>
          <a:stretch/>
        </p:blipFill>
        <p:spPr>
          <a:xfrm>
            <a:off x="5398355" y="1"/>
            <a:ext cx="4151376" cy="2349401"/>
          </a:xfrm>
          <a:custGeom>
            <a:avLst/>
            <a:gdLst/>
            <a:ahLst/>
            <a:cxnLst/>
            <a:rect l="l" t="t" r="r" b="b"/>
            <a:pathLst>
              <a:path w="4151376" h="2349401">
                <a:moveTo>
                  <a:pt x="20101" y="0"/>
                </a:moveTo>
                <a:lnTo>
                  <a:pt x="4131276" y="0"/>
                </a:lnTo>
                <a:lnTo>
                  <a:pt x="4140659" y="61486"/>
                </a:lnTo>
                <a:cubicBezTo>
                  <a:pt x="4147746" y="131265"/>
                  <a:pt x="4151376" y="202065"/>
                  <a:pt x="4151376" y="273713"/>
                </a:cubicBezTo>
                <a:cubicBezTo>
                  <a:pt x="4151376" y="1420084"/>
                  <a:pt x="3222059" y="2349401"/>
                  <a:pt x="2075688" y="2349401"/>
                </a:cubicBezTo>
                <a:cubicBezTo>
                  <a:pt x="929317" y="2349401"/>
                  <a:pt x="0" y="1420084"/>
                  <a:pt x="0" y="273713"/>
                </a:cubicBezTo>
                <a:cubicBezTo>
                  <a:pt x="0" y="202065"/>
                  <a:pt x="3630" y="131265"/>
                  <a:pt x="10717" y="61486"/>
                </a:cubicBezTo>
                <a:close/>
              </a:path>
            </a:pathLst>
          </a:custGeom>
        </p:spPr>
      </p:pic>
      <p:sp>
        <p:nvSpPr>
          <p:cNvPr id="4" name="Rectangle 3">
            <a:extLst>
              <a:ext uri="{FF2B5EF4-FFF2-40B4-BE49-F238E27FC236}">
                <a16:creationId xmlns:a16="http://schemas.microsoft.com/office/drawing/2014/main" id="{C5F6935F-8971-44C1-B236-46B8C8BA1903}"/>
              </a:ext>
            </a:extLst>
          </p:cNvPr>
          <p:cNvSpPr/>
          <p:nvPr/>
        </p:nvSpPr>
        <p:spPr>
          <a:xfrm>
            <a:off x="9801546" y="6390526"/>
            <a:ext cx="2149286" cy="30822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Jamel Elqali</a:t>
            </a:r>
          </a:p>
        </p:txBody>
      </p:sp>
    </p:spTree>
    <p:extLst>
      <p:ext uri="{BB962C8B-B14F-4D97-AF65-F5344CB8AC3E}">
        <p14:creationId xmlns:p14="http://schemas.microsoft.com/office/powerpoint/2010/main" val="133403473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B96A26-D3DC-4969-A1F8-0A12B93C0258}"/>
              </a:ext>
            </a:extLst>
          </p:cNvPr>
          <p:cNvSpPr>
            <a:spLocks noGrp="1"/>
          </p:cNvSpPr>
          <p:nvPr>
            <p:ph type="title"/>
          </p:nvPr>
        </p:nvSpPr>
        <p:spPr/>
        <p:txBody>
          <a:bodyPr>
            <a:normAutofit/>
          </a:bodyPr>
          <a:lstStyle/>
          <a:p>
            <a:pPr algn="ctr"/>
            <a:r>
              <a:rPr lang="fr-FR" sz="5400" b="1" dirty="0">
                <a:solidFill>
                  <a:schemeClr val="bg1"/>
                </a:solidFill>
              </a:rPr>
              <a:t>WATER TIME </a:t>
            </a:r>
          </a:p>
        </p:txBody>
      </p:sp>
      <p:pic>
        <p:nvPicPr>
          <p:cNvPr id="6" name="Espace réservé du contenu 5">
            <a:extLst>
              <a:ext uri="{FF2B5EF4-FFF2-40B4-BE49-F238E27FC236}">
                <a16:creationId xmlns:a16="http://schemas.microsoft.com/office/drawing/2014/main" id="{0B1F697A-D190-4145-B32D-EDE732448264}"/>
              </a:ext>
            </a:extLst>
          </p:cNvPr>
          <p:cNvPicPr>
            <a:picLocks noGrp="1" noChangeAspect="1"/>
          </p:cNvPicPr>
          <p:nvPr>
            <p:ph idx="1"/>
          </p:nvPr>
        </p:nvPicPr>
        <p:blipFill>
          <a:blip r:embed="rId2"/>
          <a:stretch>
            <a:fillRect/>
          </a:stretch>
        </p:blipFill>
        <p:spPr>
          <a:xfrm>
            <a:off x="4486949" y="1825625"/>
            <a:ext cx="3218101" cy="4351338"/>
          </a:xfrm>
          <a:prstGeom prst="rect">
            <a:avLst/>
          </a:prstGeom>
        </p:spPr>
      </p:pic>
    </p:spTree>
    <p:extLst>
      <p:ext uri="{BB962C8B-B14F-4D97-AF65-F5344CB8AC3E}">
        <p14:creationId xmlns:p14="http://schemas.microsoft.com/office/powerpoint/2010/main" val="524458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B3DFD9-72B3-417B-93EC-13250B2AA2B6}"/>
              </a:ext>
            </a:extLst>
          </p:cNvPr>
          <p:cNvSpPr>
            <a:spLocks noGrp="1"/>
          </p:cNvSpPr>
          <p:nvPr>
            <p:ph type="title"/>
          </p:nvPr>
        </p:nvSpPr>
        <p:spPr>
          <a:xfrm>
            <a:off x="838200" y="0"/>
            <a:ext cx="10515600" cy="2188395"/>
          </a:xfrm>
        </p:spPr>
        <p:txBody>
          <a:bodyPr>
            <a:normAutofit/>
          </a:bodyPr>
          <a:lstStyle/>
          <a:p>
            <a:pPr algn="ctr"/>
            <a:r>
              <a:rPr lang="fr-FR" b="1" dirty="0">
                <a:solidFill>
                  <a:schemeClr val="bg1"/>
                </a:solidFill>
              </a:rPr>
              <a:t>CIRCUIT CARDIO DYNAMIQUE</a:t>
            </a:r>
            <a:br>
              <a:rPr lang="fr-FR" b="1" dirty="0">
                <a:solidFill>
                  <a:schemeClr val="bg1"/>
                </a:solidFill>
              </a:rPr>
            </a:br>
            <a:r>
              <a:rPr lang="fr-FR" sz="2800" b="1" dirty="0">
                <a:solidFill>
                  <a:schemeClr val="bg1"/>
                </a:solidFill>
              </a:rPr>
              <a:t>30’’ de travail </a:t>
            </a:r>
            <a:br>
              <a:rPr lang="fr-FR" sz="2800" b="1" dirty="0">
                <a:solidFill>
                  <a:schemeClr val="bg1"/>
                </a:solidFill>
              </a:rPr>
            </a:br>
            <a:r>
              <a:rPr lang="fr-FR" sz="2800" b="1" dirty="0">
                <a:solidFill>
                  <a:schemeClr val="bg1"/>
                </a:solidFill>
              </a:rPr>
              <a:t>2 Passages </a:t>
            </a:r>
            <a:br>
              <a:rPr lang="fr-FR" sz="2800" b="1" dirty="0">
                <a:solidFill>
                  <a:schemeClr val="bg1"/>
                </a:solidFill>
              </a:rPr>
            </a:br>
            <a:r>
              <a:rPr lang="fr-FR" sz="2800" b="1" dirty="0">
                <a:solidFill>
                  <a:schemeClr val="bg1"/>
                </a:solidFill>
              </a:rPr>
              <a:t> 1,30’ de récupération entre les passages </a:t>
            </a:r>
            <a:endParaRPr lang="fr-FR" dirty="0">
              <a:solidFill>
                <a:schemeClr val="bg1"/>
              </a:solidFill>
            </a:endParaRPr>
          </a:p>
        </p:txBody>
      </p:sp>
      <p:pic>
        <p:nvPicPr>
          <p:cNvPr id="5" name="Image 4">
            <a:extLst>
              <a:ext uri="{FF2B5EF4-FFF2-40B4-BE49-F238E27FC236}">
                <a16:creationId xmlns:a16="http://schemas.microsoft.com/office/drawing/2014/main" id="{F6E45D82-7B85-4AC7-ADC4-1181D906E29E}"/>
              </a:ext>
            </a:extLst>
          </p:cNvPr>
          <p:cNvPicPr>
            <a:picLocks noChangeAspect="1"/>
          </p:cNvPicPr>
          <p:nvPr/>
        </p:nvPicPr>
        <p:blipFill>
          <a:blip r:embed="rId2"/>
          <a:stretch>
            <a:fillRect/>
          </a:stretch>
        </p:blipFill>
        <p:spPr>
          <a:xfrm>
            <a:off x="74352" y="4740922"/>
            <a:ext cx="1857189" cy="1743217"/>
          </a:xfrm>
          <a:prstGeom prst="rect">
            <a:avLst/>
          </a:prstGeom>
        </p:spPr>
      </p:pic>
      <p:pic>
        <p:nvPicPr>
          <p:cNvPr id="7" name="Image 6">
            <a:extLst>
              <a:ext uri="{FF2B5EF4-FFF2-40B4-BE49-F238E27FC236}">
                <a16:creationId xmlns:a16="http://schemas.microsoft.com/office/drawing/2014/main" id="{EE8E3B9D-7AEE-4EA4-BF7E-305971A2C02B}"/>
              </a:ext>
            </a:extLst>
          </p:cNvPr>
          <p:cNvPicPr>
            <a:picLocks noChangeAspect="1"/>
          </p:cNvPicPr>
          <p:nvPr/>
        </p:nvPicPr>
        <p:blipFill>
          <a:blip r:embed="rId3"/>
          <a:stretch>
            <a:fillRect/>
          </a:stretch>
        </p:blipFill>
        <p:spPr>
          <a:xfrm>
            <a:off x="2049534" y="4417888"/>
            <a:ext cx="1857189" cy="2066251"/>
          </a:xfrm>
          <a:prstGeom prst="rect">
            <a:avLst/>
          </a:prstGeom>
        </p:spPr>
      </p:pic>
      <p:pic>
        <p:nvPicPr>
          <p:cNvPr id="9" name="Image 8">
            <a:extLst>
              <a:ext uri="{FF2B5EF4-FFF2-40B4-BE49-F238E27FC236}">
                <a16:creationId xmlns:a16="http://schemas.microsoft.com/office/drawing/2014/main" id="{62A13914-790D-437E-BFCB-C4F388443173}"/>
              </a:ext>
            </a:extLst>
          </p:cNvPr>
          <p:cNvPicPr>
            <a:picLocks noChangeAspect="1"/>
          </p:cNvPicPr>
          <p:nvPr/>
        </p:nvPicPr>
        <p:blipFill>
          <a:blip r:embed="rId4"/>
          <a:stretch>
            <a:fillRect/>
          </a:stretch>
        </p:blipFill>
        <p:spPr>
          <a:xfrm>
            <a:off x="4972692" y="3592079"/>
            <a:ext cx="1695289" cy="2937910"/>
          </a:xfrm>
          <a:prstGeom prst="rect">
            <a:avLst/>
          </a:prstGeom>
        </p:spPr>
      </p:pic>
      <p:pic>
        <p:nvPicPr>
          <p:cNvPr id="11" name="Image 10">
            <a:extLst>
              <a:ext uri="{FF2B5EF4-FFF2-40B4-BE49-F238E27FC236}">
                <a16:creationId xmlns:a16="http://schemas.microsoft.com/office/drawing/2014/main" id="{FC15B318-63D3-4DB5-B3A3-CBB71762F1F6}"/>
              </a:ext>
            </a:extLst>
          </p:cNvPr>
          <p:cNvPicPr>
            <a:picLocks noChangeAspect="1"/>
          </p:cNvPicPr>
          <p:nvPr/>
        </p:nvPicPr>
        <p:blipFill>
          <a:blip r:embed="rId5"/>
          <a:stretch>
            <a:fillRect/>
          </a:stretch>
        </p:blipFill>
        <p:spPr>
          <a:xfrm>
            <a:off x="7873185" y="4181582"/>
            <a:ext cx="4011644" cy="1820726"/>
          </a:xfrm>
          <a:prstGeom prst="rect">
            <a:avLst/>
          </a:prstGeom>
        </p:spPr>
      </p:pic>
      <p:pic>
        <p:nvPicPr>
          <p:cNvPr id="4" name="Picture 2" descr="Icône De L'horloge, Dessin Animé De L'icône Clip Art Libres De Droits ,  Vecteurs Et Illustration. Image 73777819.">
            <a:extLst>
              <a:ext uri="{FF2B5EF4-FFF2-40B4-BE49-F238E27FC236}">
                <a16:creationId xmlns:a16="http://schemas.microsoft.com/office/drawing/2014/main" id="{B2F91F4A-CE50-432D-9E04-BA9BC771353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38890" y="133957"/>
            <a:ext cx="1017141" cy="89859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70A83B3F-AC56-4364-AE36-FE729842BF53}"/>
              </a:ext>
            </a:extLst>
          </p:cNvPr>
          <p:cNvSpPr/>
          <p:nvPr/>
        </p:nvSpPr>
        <p:spPr>
          <a:xfrm>
            <a:off x="10551560" y="1089062"/>
            <a:ext cx="1191802" cy="27740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4 mn 30</a:t>
            </a:r>
          </a:p>
        </p:txBody>
      </p:sp>
      <p:sp>
        <p:nvSpPr>
          <p:cNvPr id="13" name="Rectangle 12">
            <a:extLst>
              <a:ext uri="{FF2B5EF4-FFF2-40B4-BE49-F238E27FC236}">
                <a16:creationId xmlns:a16="http://schemas.microsoft.com/office/drawing/2014/main" id="{773A75C5-653D-4328-B5C7-1EC312CCF217}"/>
              </a:ext>
            </a:extLst>
          </p:cNvPr>
          <p:cNvSpPr/>
          <p:nvPr/>
        </p:nvSpPr>
        <p:spPr>
          <a:xfrm>
            <a:off x="614667" y="2827485"/>
            <a:ext cx="2299698" cy="514433"/>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1) Japan test</a:t>
            </a:r>
          </a:p>
          <a:p>
            <a:pPr algn="ctr"/>
            <a:r>
              <a:rPr lang="fr-FR" dirty="0"/>
              <a:t> (</a:t>
            </a:r>
            <a:r>
              <a:rPr lang="fr-FR" sz="1800" dirty="0">
                <a:solidFill>
                  <a:schemeClr val="bg1"/>
                </a:solidFill>
                <a:effectLst/>
                <a:latin typeface="Arial" panose="020B0604020202020204" pitchFamily="34" charset="0"/>
                <a:ea typeface="Times New Roman" panose="02020603050405020304" pitchFamily="18" charset="0"/>
              </a:rPr>
              <a:t>30’’) </a:t>
            </a:r>
            <a:endParaRPr lang="fr-FR" dirty="0"/>
          </a:p>
        </p:txBody>
      </p:sp>
      <p:sp>
        <p:nvSpPr>
          <p:cNvPr id="15" name="Rectangle 14">
            <a:extLst>
              <a:ext uri="{FF2B5EF4-FFF2-40B4-BE49-F238E27FC236}">
                <a16:creationId xmlns:a16="http://schemas.microsoft.com/office/drawing/2014/main" id="{D50901DA-EBA4-49A6-9BFB-A861DEF2A130}"/>
              </a:ext>
            </a:extLst>
          </p:cNvPr>
          <p:cNvSpPr/>
          <p:nvPr/>
        </p:nvSpPr>
        <p:spPr>
          <a:xfrm>
            <a:off x="4581203" y="2633020"/>
            <a:ext cx="2299698" cy="514433"/>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2) Le placard</a:t>
            </a:r>
          </a:p>
          <a:p>
            <a:pPr algn="ctr"/>
            <a:r>
              <a:rPr lang="fr-FR" dirty="0"/>
              <a:t> (</a:t>
            </a:r>
            <a:r>
              <a:rPr lang="fr-FR" sz="1800" dirty="0">
                <a:solidFill>
                  <a:schemeClr val="bg1"/>
                </a:solidFill>
                <a:effectLst/>
                <a:latin typeface="Arial" panose="020B0604020202020204" pitchFamily="34" charset="0"/>
                <a:ea typeface="Times New Roman" panose="02020603050405020304" pitchFamily="18" charset="0"/>
              </a:rPr>
              <a:t>30’’) </a:t>
            </a:r>
            <a:endParaRPr lang="fr-FR" dirty="0"/>
          </a:p>
        </p:txBody>
      </p:sp>
      <p:sp>
        <p:nvSpPr>
          <p:cNvPr id="17" name="Rectangle 16">
            <a:extLst>
              <a:ext uri="{FF2B5EF4-FFF2-40B4-BE49-F238E27FC236}">
                <a16:creationId xmlns:a16="http://schemas.microsoft.com/office/drawing/2014/main" id="{924080E6-AFE7-4E52-9DC0-740B1AA08F7A}"/>
              </a:ext>
            </a:extLst>
          </p:cNvPr>
          <p:cNvSpPr/>
          <p:nvPr/>
        </p:nvSpPr>
        <p:spPr>
          <a:xfrm>
            <a:off x="8729158" y="2890236"/>
            <a:ext cx="2299698" cy="514433"/>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3) Ramené de jambe</a:t>
            </a:r>
          </a:p>
          <a:p>
            <a:pPr algn="ctr"/>
            <a:r>
              <a:rPr lang="fr-FR" dirty="0"/>
              <a:t> (</a:t>
            </a:r>
            <a:r>
              <a:rPr lang="fr-FR" sz="1800" dirty="0">
                <a:solidFill>
                  <a:schemeClr val="bg1"/>
                </a:solidFill>
                <a:effectLst/>
                <a:latin typeface="Arial" panose="020B0604020202020204" pitchFamily="34" charset="0"/>
                <a:ea typeface="Times New Roman" panose="02020603050405020304" pitchFamily="18" charset="0"/>
              </a:rPr>
              <a:t>30’’) </a:t>
            </a:r>
            <a:endParaRPr lang="fr-FR" dirty="0"/>
          </a:p>
        </p:txBody>
      </p:sp>
    </p:spTree>
    <p:extLst>
      <p:ext uri="{BB962C8B-B14F-4D97-AF65-F5344CB8AC3E}">
        <p14:creationId xmlns:p14="http://schemas.microsoft.com/office/powerpoint/2010/main" val="630810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B96A26-D3DC-4969-A1F8-0A12B93C0258}"/>
              </a:ext>
            </a:extLst>
          </p:cNvPr>
          <p:cNvSpPr>
            <a:spLocks noGrp="1"/>
          </p:cNvSpPr>
          <p:nvPr>
            <p:ph type="title"/>
          </p:nvPr>
        </p:nvSpPr>
        <p:spPr/>
        <p:txBody>
          <a:bodyPr>
            <a:normAutofit/>
          </a:bodyPr>
          <a:lstStyle/>
          <a:p>
            <a:pPr algn="ctr"/>
            <a:r>
              <a:rPr lang="fr-FR" sz="5400" b="1" dirty="0">
                <a:solidFill>
                  <a:schemeClr val="bg1"/>
                </a:solidFill>
              </a:rPr>
              <a:t>WATER TIME </a:t>
            </a:r>
          </a:p>
        </p:txBody>
      </p:sp>
      <p:pic>
        <p:nvPicPr>
          <p:cNvPr id="6" name="Espace réservé du contenu 5">
            <a:extLst>
              <a:ext uri="{FF2B5EF4-FFF2-40B4-BE49-F238E27FC236}">
                <a16:creationId xmlns:a16="http://schemas.microsoft.com/office/drawing/2014/main" id="{0B1F697A-D190-4145-B32D-EDE732448264}"/>
              </a:ext>
            </a:extLst>
          </p:cNvPr>
          <p:cNvPicPr>
            <a:picLocks noGrp="1" noChangeAspect="1"/>
          </p:cNvPicPr>
          <p:nvPr>
            <p:ph idx="1"/>
          </p:nvPr>
        </p:nvPicPr>
        <p:blipFill>
          <a:blip r:embed="rId2"/>
          <a:stretch>
            <a:fillRect/>
          </a:stretch>
        </p:blipFill>
        <p:spPr>
          <a:xfrm>
            <a:off x="4486949" y="1825625"/>
            <a:ext cx="3218101" cy="4351338"/>
          </a:xfrm>
          <a:prstGeom prst="rect">
            <a:avLst/>
          </a:prstGeom>
        </p:spPr>
      </p:pic>
    </p:spTree>
    <p:extLst>
      <p:ext uri="{BB962C8B-B14F-4D97-AF65-F5344CB8AC3E}">
        <p14:creationId xmlns:p14="http://schemas.microsoft.com/office/powerpoint/2010/main" val="1734711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BC08B2-FD24-40D3-8AA0-B0FEFAF27B6A}"/>
              </a:ext>
            </a:extLst>
          </p:cNvPr>
          <p:cNvSpPr>
            <a:spLocks noGrp="1"/>
          </p:cNvSpPr>
          <p:nvPr>
            <p:ph type="title"/>
          </p:nvPr>
        </p:nvSpPr>
        <p:spPr/>
        <p:txBody>
          <a:bodyPr/>
          <a:lstStyle/>
          <a:p>
            <a:pPr algn="ctr"/>
            <a:r>
              <a:rPr lang="fr-FR" b="1" dirty="0">
                <a:solidFill>
                  <a:schemeClr val="bg1"/>
                </a:solidFill>
              </a:rPr>
              <a:t>ASSOUPLISSEMENT ETIREMENT</a:t>
            </a:r>
            <a:br>
              <a:rPr lang="fr-FR" b="1" dirty="0">
                <a:solidFill>
                  <a:schemeClr val="bg1"/>
                </a:solidFill>
              </a:rPr>
            </a:br>
            <a:r>
              <a:rPr lang="fr-FR" b="1" dirty="0">
                <a:solidFill>
                  <a:schemeClr val="bg1"/>
                </a:solidFill>
              </a:rPr>
              <a:t> RETOUR AU CALME</a:t>
            </a:r>
          </a:p>
        </p:txBody>
      </p:sp>
      <p:pic>
        <p:nvPicPr>
          <p:cNvPr id="5" name="Image 4">
            <a:extLst>
              <a:ext uri="{FF2B5EF4-FFF2-40B4-BE49-F238E27FC236}">
                <a16:creationId xmlns:a16="http://schemas.microsoft.com/office/drawing/2014/main" id="{51E81C48-2B1B-40EF-8FD5-2C60103AAFA2}"/>
              </a:ext>
            </a:extLst>
          </p:cNvPr>
          <p:cNvPicPr>
            <a:picLocks noChangeAspect="1"/>
          </p:cNvPicPr>
          <p:nvPr/>
        </p:nvPicPr>
        <p:blipFill>
          <a:blip r:embed="rId2"/>
          <a:stretch>
            <a:fillRect/>
          </a:stretch>
        </p:blipFill>
        <p:spPr>
          <a:xfrm>
            <a:off x="248827" y="3355286"/>
            <a:ext cx="2509200" cy="1466850"/>
          </a:xfrm>
          <a:prstGeom prst="rect">
            <a:avLst/>
          </a:prstGeom>
        </p:spPr>
      </p:pic>
      <p:pic>
        <p:nvPicPr>
          <p:cNvPr id="7" name="Image 6">
            <a:extLst>
              <a:ext uri="{FF2B5EF4-FFF2-40B4-BE49-F238E27FC236}">
                <a16:creationId xmlns:a16="http://schemas.microsoft.com/office/drawing/2014/main" id="{775A0952-52FA-4579-8A29-8D5C77480FFD}"/>
              </a:ext>
            </a:extLst>
          </p:cNvPr>
          <p:cNvPicPr>
            <a:picLocks noChangeAspect="1"/>
          </p:cNvPicPr>
          <p:nvPr/>
        </p:nvPicPr>
        <p:blipFill>
          <a:blip r:embed="rId3"/>
          <a:stretch>
            <a:fillRect/>
          </a:stretch>
        </p:blipFill>
        <p:spPr>
          <a:xfrm>
            <a:off x="399406" y="5023771"/>
            <a:ext cx="2081011" cy="1293368"/>
          </a:xfrm>
          <a:prstGeom prst="rect">
            <a:avLst/>
          </a:prstGeom>
        </p:spPr>
      </p:pic>
      <p:pic>
        <p:nvPicPr>
          <p:cNvPr id="9" name="Image 8">
            <a:extLst>
              <a:ext uri="{FF2B5EF4-FFF2-40B4-BE49-F238E27FC236}">
                <a16:creationId xmlns:a16="http://schemas.microsoft.com/office/drawing/2014/main" id="{DDD45888-0B31-48D3-B049-93CAE23AE8E9}"/>
              </a:ext>
            </a:extLst>
          </p:cNvPr>
          <p:cNvPicPr>
            <a:picLocks noChangeAspect="1"/>
          </p:cNvPicPr>
          <p:nvPr/>
        </p:nvPicPr>
        <p:blipFill>
          <a:blip r:embed="rId4"/>
          <a:stretch>
            <a:fillRect/>
          </a:stretch>
        </p:blipFill>
        <p:spPr>
          <a:xfrm>
            <a:off x="3057283" y="3355286"/>
            <a:ext cx="2234895" cy="1547652"/>
          </a:xfrm>
          <a:prstGeom prst="rect">
            <a:avLst/>
          </a:prstGeom>
        </p:spPr>
      </p:pic>
      <p:pic>
        <p:nvPicPr>
          <p:cNvPr id="11" name="Image 10">
            <a:extLst>
              <a:ext uri="{FF2B5EF4-FFF2-40B4-BE49-F238E27FC236}">
                <a16:creationId xmlns:a16="http://schemas.microsoft.com/office/drawing/2014/main" id="{E81784FB-D734-47B0-9E5E-9AAC41625C96}"/>
              </a:ext>
            </a:extLst>
          </p:cNvPr>
          <p:cNvPicPr>
            <a:picLocks noChangeAspect="1"/>
          </p:cNvPicPr>
          <p:nvPr/>
        </p:nvPicPr>
        <p:blipFill>
          <a:blip r:embed="rId5"/>
          <a:stretch>
            <a:fillRect/>
          </a:stretch>
        </p:blipFill>
        <p:spPr>
          <a:xfrm>
            <a:off x="3263382" y="5056259"/>
            <a:ext cx="1857098" cy="1436616"/>
          </a:xfrm>
          <a:prstGeom prst="rect">
            <a:avLst/>
          </a:prstGeom>
        </p:spPr>
      </p:pic>
      <p:pic>
        <p:nvPicPr>
          <p:cNvPr id="13" name="Image 12">
            <a:extLst>
              <a:ext uri="{FF2B5EF4-FFF2-40B4-BE49-F238E27FC236}">
                <a16:creationId xmlns:a16="http://schemas.microsoft.com/office/drawing/2014/main" id="{5885BE5F-FC69-4783-B47D-DA163BCDF0B0}"/>
              </a:ext>
            </a:extLst>
          </p:cNvPr>
          <p:cNvPicPr>
            <a:picLocks noChangeAspect="1"/>
          </p:cNvPicPr>
          <p:nvPr/>
        </p:nvPicPr>
        <p:blipFill>
          <a:blip r:embed="rId6"/>
          <a:stretch>
            <a:fillRect/>
          </a:stretch>
        </p:blipFill>
        <p:spPr>
          <a:xfrm>
            <a:off x="5615947" y="3738213"/>
            <a:ext cx="1757299" cy="2167846"/>
          </a:xfrm>
          <a:prstGeom prst="rect">
            <a:avLst/>
          </a:prstGeom>
        </p:spPr>
      </p:pic>
      <p:pic>
        <p:nvPicPr>
          <p:cNvPr id="15" name="Image 14">
            <a:extLst>
              <a:ext uri="{FF2B5EF4-FFF2-40B4-BE49-F238E27FC236}">
                <a16:creationId xmlns:a16="http://schemas.microsoft.com/office/drawing/2014/main" id="{17A15B8E-AA96-41C7-92CA-4CE6D2D3DCE7}"/>
              </a:ext>
            </a:extLst>
          </p:cNvPr>
          <p:cNvPicPr>
            <a:picLocks noChangeAspect="1"/>
          </p:cNvPicPr>
          <p:nvPr/>
        </p:nvPicPr>
        <p:blipFill>
          <a:blip r:embed="rId7"/>
          <a:stretch>
            <a:fillRect/>
          </a:stretch>
        </p:blipFill>
        <p:spPr>
          <a:xfrm>
            <a:off x="7701289" y="3866555"/>
            <a:ext cx="2234895" cy="1943098"/>
          </a:xfrm>
          <a:prstGeom prst="rect">
            <a:avLst/>
          </a:prstGeom>
        </p:spPr>
      </p:pic>
      <p:pic>
        <p:nvPicPr>
          <p:cNvPr id="17" name="Image 16">
            <a:extLst>
              <a:ext uri="{FF2B5EF4-FFF2-40B4-BE49-F238E27FC236}">
                <a16:creationId xmlns:a16="http://schemas.microsoft.com/office/drawing/2014/main" id="{EAEE7C23-0C69-4D75-A8FD-F4050DDAECAE}"/>
              </a:ext>
            </a:extLst>
          </p:cNvPr>
          <p:cNvPicPr>
            <a:picLocks noChangeAspect="1"/>
          </p:cNvPicPr>
          <p:nvPr/>
        </p:nvPicPr>
        <p:blipFill>
          <a:blip r:embed="rId8"/>
          <a:stretch>
            <a:fillRect/>
          </a:stretch>
        </p:blipFill>
        <p:spPr>
          <a:xfrm>
            <a:off x="10189396" y="3850587"/>
            <a:ext cx="1858028" cy="1943097"/>
          </a:xfrm>
          <a:prstGeom prst="rect">
            <a:avLst/>
          </a:prstGeom>
        </p:spPr>
      </p:pic>
      <p:pic>
        <p:nvPicPr>
          <p:cNvPr id="3" name="Picture 2" descr="Icône De L'horloge, Dessin Animé De L'icône Clip Art Libres De Droits ,  Vecteurs Et Illustration. Image 73777819.">
            <a:extLst>
              <a:ext uri="{FF2B5EF4-FFF2-40B4-BE49-F238E27FC236}">
                <a16:creationId xmlns:a16="http://schemas.microsoft.com/office/drawing/2014/main" id="{6FC8C07C-D31E-4126-8206-5543E09F025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638890" y="133957"/>
            <a:ext cx="1017141" cy="89859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9643A54F-3FB8-4981-A1A1-08845DE39F2A}"/>
              </a:ext>
            </a:extLst>
          </p:cNvPr>
          <p:cNvSpPr/>
          <p:nvPr/>
        </p:nvSpPr>
        <p:spPr>
          <a:xfrm>
            <a:off x="10551560" y="1089062"/>
            <a:ext cx="1191802" cy="27740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15 min</a:t>
            </a:r>
          </a:p>
        </p:txBody>
      </p:sp>
      <p:sp>
        <p:nvSpPr>
          <p:cNvPr id="6" name="Ellipse 5">
            <a:extLst>
              <a:ext uri="{FF2B5EF4-FFF2-40B4-BE49-F238E27FC236}">
                <a16:creationId xmlns:a16="http://schemas.microsoft.com/office/drawing/2014/main" id="{7128ADAF-28C1-4BBB-8AFA-8D64820BC458}"/>
              </a:ext>
            </a:extLst>
          </p:cNvPr>
          <p:cNvSpPr/>
          <p:nvPr/>
        </p:nvSpPr>
        <p:spPr>
          <a:xfrm>
            <a:off x="1276219" y="4659322"/>
            <a:ext cx="451810" cy="4240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1</a:t>
            </a:r>
          </a:p>
        </p:txBody>
      </p:sp>
      <p:sp>
        <p:nvSpPr>
          <p:cNvPr id="8" name="Ellipse 7">
            <a:extLst>
              <a:ext uri="{FF2B5EF4-FFF2-40B4-BE49-F238E27FC236}">
                <a16:creationId xmlns:a16="http://schemas.microsoft.com/office/drawing/2014/main" id="{F66E6267-B59A-4289-BB79-3597945E6C75}"/>
              </a:ext>
            </a:extLst>
          </p:cNvPr>
          <p:cNvSpPr/>
          <p:nvPr/>
        </p:nvSpPr>
        <p:spPr>
          <a:xfrm>
            <a:off x="3784515" y="4740340"/>
            <a:ext cx="527334" cy="4240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2</a:t>
            </a:r>
          </a:p>
        </p:txBody>
      </p:sp>
      <p:sp>
        <p:nvSpPr>
          <p:cNvPr id="14" name="Ellipse 13">
            <a:extLst>
              <a:ext uri="{FF2B5EF4-FFF2-40B4-BE49-F238E27FC236}">
                <a16:creationId xmlns:a16="http://schemas.microsoft.com/office/drawing/2014/main" id="{26183EE8-F759-4A32-A95F-80A11E4D0718}"/>
              </a:ext>
            </a:extLst>
          </p:cNvPr>
          <p:cNvSpPr/>
          <p:nvPr/>
        </p:nvSpPr>
        <p:spPr>
          <a:xfrm>
            <a:off x="6924500" y="3526189"/>
            <a:ext cx="575352" cy="4240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3</a:t>
            </a:r>
          </a:p>
        </p:txBody>
      </p:sp>
      <p:sp>
        <p:nvSpPr>
          <p:cNvPr id="20" name="Ellipse 19">
            <a:extLst>
              <a:ext uri="{FF2B5EF4-FFF2-40B4-BE49-F238E27FC236}">
                <a16:creationId xmlns:a16="http://schemas.microsoft.com/office/drawing/2014/main" id="{A3B905A9-2537-4B7D-BE1C-66BC1EE971A7}"/>
              </a:ext>
            </a:extLst>
          </p:cNvPr>
          <p:cNvSpPr/>
          <p:nvPr/>
        </p:nvSpPr>
        <p:spPr>
          <a:xfrm>
            <a:off x="9360832" y="3572834"/>
            <a:ext cx="575352" cy="4240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4</a:t>
            </a:r>
          </a:p>
        </p:txBody>
      </p:sp>
      <p:sp>
        <p:nvSpPr>
          <p:cNvPr id="22" name="Ellipse 21">
            <a:extLst>
              <a:ext uri="{FF2B5EF4-FFF2-40B4-BE49-F238E27FC236}">
                <a16:creationId xmlns:a16="http://schemas.microsoft.com/office/drawing/2014/main" id="{7C083F60-5AE4-46A7-A224-21E1C527DA8A}"/>
              </a:ext>
            </a:extLst>
          </p:cNvPr>
          <p:cNvSpPr/>
          <p:nvPr/>
        </p:nvSpPr>
        <p:spPr>
          <a:xfrm>
            <a:off x="11616648" y="3572835"/>
            <a:ext cx="575352" cy="4240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5</a:t>
            </a:r>
          </a:p>
        </p:txBody>
      </p:sp>
      <p:sp>
        <p:nvSpPr>
          <p:cNvPr id="24" name="Rectangle 23">
            <a:extLst>
              <a:ext uri="{FF2B5EF4-FFF2-40B4-BE49-F238E27FC236}">
                <a16:creationId xmlns:a16="http://schemas.microsoft.com/office/drawing/2014/main" id="{083C1DE8-769F-4A8B-9E5F-62DD76A39E78}"/>
              </a:ext>
            </a:extLst>
          </p:cNvPr>
          <p:cNvSpPr/>
          <p:nvPr/>
        </p:nvSpPr>
        <p:spPr>
          <a:xfrm>
            <a:off x="746406" y="2691313"/>
            <a:ext cx="1387010" cy="462338"/>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r>
              <a:rPr lang="fr-FR" b="1" dirty="0">
                <a:latin typeface="Arial" panose="020B0604020202020204" pitchFamily="34" charset="0"/>
                <a:cs typeface="Arial" panose="020B0604020202020204" pitchFamily="34" charset="0"/>
              </a:rPr>
              <a:t>(2X</a:t>
            </a:r>
            <a:r>
              <a:rPr lang="fr-FR" sz="1800" b="1" dirty="0">
                <a:solidFill>
                  <a:schemeClr val="bg1"/>
                </a:solidFill>
                <a:latin typeface="Arial" panose="020B0604020202020204" pitchFamily="34" charset="0"/>
                <a:cs typeface="Arial" panose="020B0604020202020204" pitchFamily="34" charset="0"/>
              </a:rPr>
              <a:t> 1’ </a:t>
            </a:r>
            <a:r>
              <a:rPr lang="fr-FR"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30’’) </a:t>
            </a:r>
            <a:endParaRPr lang="fr-FR" b="1" dirty="0">
              <a:latin typeface="Arial" panose="020B0604020202020204" pitchFamily="34" charset="0"/>
              <a:cs typeface="Arial" panose="020B0604020202020204" pitchFamily="34" charset="0"/>
            </a:endParaRPr>
          </a:p>
        </p:txBody>
      </p:sp>
      <p:sp>
        <p:nvSpPr>
          <p:cNvPr id="26" name="Rectangle 25">
            <a:extLst>
              <a:ext uri="{FF2B5EF4-FFF2-40B4-BE49-F238E27FC236}">
                <a16:creationId xmlns:a16="http://schemas.microsoft.com/office/drawing/2014/main" id="{7303A098-0BED-4C65-9ADB-56DAC1E80BD5}"/>
              </a:ext>
            </a:extLst>
          </p:cNvPr>
          <p:cNvSpPr/>
          <p:nvPr/>
        </p:nvSpPr>
        <p:spPr>
          <a:xfrm>
            <a:off x="3354677" y="2691313"/>
            <a:ext cx="1387010" cy="462338"/>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r>
              <a:rPr lang="fr-FR" b="1" dirty="0">
                <a:latin typeface="Arial" panose="020B0604020202020204" pitchFamily="34" charset="0"/>
                <a:cs typeface="Arial" panose="020B0604020202020204" pitchFamily="34" charset="0"/>
              </a:rPr>
              <a:t>(2X</a:t>
            </a:r>
            <a:r>
              <a:rPr lang="fr-FR" sz="1800" b="1" dirty="0">
                <a:solidFill>
                  <a:schemeClr val="bg1"/>
                </a:solidFill>
                <a:latin typeface="Arial" panose="020B0604020202020204" pitchFamily="34" charset="0"/>
                <a:cs typeface="Arial" panose="020B0604020202020204" pitchFamily="34" charset="0"/>
              </a:rPr>
              <a:t> 1’ </a:t>
            </a:r>
            <a:r>
              <a:rPr lang="fr-FR"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30’’)</a:t>
            </a:r>
            <a:endParaRPr lang="fr-FR" dirty="0"/>
          </a:p>
        </p:txBody>
      </p:sp>
      <p:sp>
        <p:nvSpPr>
          <p:cNvPr id="28" name="Rectangle 27">
            <a:extLst>
              <a:ext uri="{FF2B5EF4-FFF2-40B4-BE49-F238E27FC236}">
                <a16:creationId xmlns:a16="http://schemas.microsoft.com/office/drawing/2014/main" id="{60002CF7-C964-45F0-B3EE-6B242B87A244}"/>
              </a:ext>
            </a:extLst>
          </p:cNvPr>
          <p:cNvSpPr/>
          <p:nvPr/>
        </p:nvSpPr>
        <p:spPr>
          <a:xfrm>
            <a:off x="5825166" y="2691313"/>
            <a:ext cx="1387010" cy="462338"/>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r>
              <a:rPr lang="fr-FR" b="1" dirty="0">
                <a:latin typeface="Arial" panose="020B0604020202020204" pitchFamily="34" charset="0"/>
                <a:cs typeface="Arial" panose="020B0604020202020204" pitchFamily="34" charset="0"/>
              </a:rPr>
              <a:t>(2X</a:t>
            </a:r>
            <a:r>
              <a:rPr lang="fr-FR" sz="1800" b="1" dirty="0">
                <a:solidFill>
                  <a:schemeClr val="bg1"/>
                </a:solidFill>
                <a:latin typeface="Arial" panose="020B0604020202020204" pitchFamily="34" charset="0"/>
                <a:cs typeface="Arial" panose="020B0604020202020204" pitchFamily="34" charset="0"/>
              </a:rPr>
              <a:t> 1’ </a:t>
            </a:r>
            <a:r>
              <a:rPr lang="fr-FR"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30’’)</a:t>
            </a:r>
            <a:endParaRPr lang="fr-FR" dirty="0"/>
          </a:p>
        </p:txBody>
      </p:sp>
      <p:sp>
        <p:nvSpPr>
          <p:cNvPr id="30" name="Rectangle 29">
            <a:extLst>
              <a:ext uri="{FF2B5EF4-FFF2-40B4-BE49-F238E27FC236}">
                <a16:creationId xmlns:a16="http://schemas.microsoft.com/office/drawing/2014/main" id="{09B80BE2-2D64-4B4B-B7FE-15F6A1975602}"/>
              </a:ext>
            </a:extLst>
          </p:cNvPr>
          <p:cNvSpPr/>
          <p:nvPr/>
        </p:nvSpPr>
        <p:spPr>
          <a:xfrm>
            <a:off x="8125231" y="2691313"/>
            <a:ext cx="1387010" cy="462338"/>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r>
              <a:rPr lang="fr-FR" b="1" dirty="0">
                <a:latin typeface="Arial" panose="020B0604020202020204" pitchFamily="34" charset="0"/>
                <a:cs typeface="Arial" panose="020B0604020202020204" pitchFamily="34" charset="0"/>
              </a:rPr>
              <a:t>(2X</a:t>
            </a:r>
            <a:r>
              <a:rPr lang="fr-FR" sz="1800" b="1" dirty="0">
                <a:solidFill>
                  <a:schemeClr val="bg1"/>
                </a:solidFill>
                <a:latin typeface="Arial" panose="020B0604020202020204" pitchFamily="34" charset="0"/>
                <a:cs typeface="Arial" panose="020B0604020202020204" pitchFamily="34" charset="0"/>
              </a:rPr>
              <a:t> 1’ </a:t>
            </a:r>
            <a:r>
              <a:rPr lang="fr-FR"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30’’)</a:t>
            </a:r>
            <a:endParaRPr lang="fr-FR" dirty="0"/>
          </a:p>
        </p:txBody>
      </p:sp>
      <p:sp>
        <p:nvSpPr>
          <p:cNvPr id="32" name="Rectangle 31">
            <a:extLst>
              <a:ext uri="{FF2B5EF4-FFF2-40B4-BE49-F238E27FC236}">
                <a16:creationId xmlns:a16="http://schemas.microsoft.com/office/drawing/2014/main" id="{05A16E18-4448-4A20-8A42-1B4194F35A07}"/>
              </a:ext>
            </a:extLst>
          </p:cNvPr>
          <p:cNvSpPr/>
          <p:nvPr/>
        </p:nvSpPr>
        <p:spPr>
          <a:xfrm>
            <a:off x="10584953" y="2740452"/>
            <a:ext cx="1387010" cy="462338"/>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(2X</a:t>
            </a:r>
            <a:r>
              <a:rPr lang="fr-FR" sz="1800" b="1" dirty="0">
                <a:solidFill>
                  <a:schemeClr val="bg1"/>
                </a:solidFill>
                <a:latin typeface="Arial" panose="020B0604020202020204" pitchFamily="34" charset="0"/>
                <a:cs typeface="Arial" panose="020B0604020202020204" pitchFamily="34" charset="0"/>
              </a:rPr>
              <a:t> 1’ </a:t>
            </a:r>
            <a:r>
              <a:rPr lang="fr-FR"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30’’)</a:t>
            </a:r>
            <a:endParaRPr lang="fr-FR" dirty="0"/>
          </a:p>
        </p:txBody>
      </p:sp>
    </p:spTree>
    <p:extLst>
      <p:ext uri="{BB962C8B-B14F-4D97-AF65-F5344CB8AC3E}">
        <p14:creationId xmlns:p14="http://schemas.microsoft.com/office/powerpoint/2010/main" val="4068355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50000"/>
          </a:schemeClr>
        </a:solidFill>
        <a:effectLst/>
      </p:bgPr>
    </p:bg>
    <p:spTree>
      <p:nvGrpSpPr>
        <p:cNvPr id="1" name=""/>
        <p:cNvGrpSpPr/>
        <p:nvPr/>
      </p:nvGrpSpPr>
      <p:grpSpPr>
        <a:xfrm>
          <a:off x="0" y="0"/>
          <a:ext cx="0" cy="0"/>
          <a:chOff x="0" y="0"/>
          <a:chExt cx="0" cy="0"/>
        </a:xfrm>
      </p:grpSpPr>
      <p:sp>
        <p:nvSpPr>
          <p:cNvPr id="3078" name="Rectangle 136">
            <a:extLst>
              <a:ext uri="{FF2B5EF4-FFF2-40B4-BE49-F238E27FC236}">
                <a16:creationId xmlns:a16="http://schemas.microsoft.com/office/drawing/2014/main" id="{55C01129-3453-464D-A870-ED71C6E89D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9" name="Rectangle 138">
            <a:extLst>
              <a:ext uri="{FF2B5EF4-FFF2-40B4-BE49-F238E27FC236}">
                <a16:creationId xmlns:a16="http://schemas.microsoft.com/office/drawing/2014/main" id="{9D2781A6-5C82-4764-B489-F9A599C0A7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98833" y="685800"/>
            <a:ext cx="5004061" cy="5486400"/>
          </a:xfrm>
          <a:prstGeom prst="rect">
            <a:avLst/>
          </a:prstGeom>
          <a:solidFill>
            <a:schemeClr val="tx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B98FBF4-C2C6-4DB8-B6D7-C601570EFB8F}"/>
              </a:ext>
            </a:extLst>
          </p:cNvPr>
          <p:cNvSpPr>
            <a:spLocks noGrp="1"/>
          </p:cNvSpPr>
          <p:nvPr>
            <p:ph type="title"/>
          </p:nvPr>
        </p:nvSpPr>
        <p:spPr>
          <a:xfrm>
            <a:off x="4086447" y="1084521"/>
            <a:ext cx="4019107" cy="1361347"/>
          </a:xfrm>
        </p:spPr>
        <p:txBody>
          <a:bodyPr anchor="b">
            <a:normAutofit/>
          </a:bodyPr>
          <a:lstStyle/>
          <a:p>
            <a:pPr algn="ctr"/>
            <a:r>
              <a:rPr lang="fr-FR" sz="2800" b="1" dirty="0">
                <a:solidFill>
                  <a:schemeClr val="bg1">
                    <a:alpha val="60000"/>
                  </a:schemeClr>
                </a:solidFill>
              </a:rPr>
              <a:t>SOREMADE</a:t>
            </a:r>
          </a:p>
        </p:txBody>
      </p:sp>
      <p:pic>
        <p:nvPicPr>
          <p:cNvPr id="3074" name="Picture 2" descr="Applaudir ou non, telle est la question | Forum Opéra">
            <a:extLst>
              <a:ext uri="{FF2B5EF4-FFF2-40B4-BE49-F238E27FC236}">
                <a16:creationId xmlns:a16="http://schemas.microsoft.com/office/drawing/2014/main" id="{55BCD904-8CF0-443F-9439-3636EA11FFF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255" r="26554" b="1"/>
          <a:stretch/>
        </p:blipFill>
        <p:spPr bwMode="auto">
          <a:xfrm>
            <a:off x="680483" y="685795"/>
            <a:ext cx="3122260" cy="5486400"/>
          </a:xfrm>
          <a:prstGeom prst="rect">
            <a:avLst/>
          </a:prstGeom>
          <a:noFill/>
          <a:extLst>
            <a:ext uri="{909E8E84-426E-40DD-AFC4-6F175D3DCCD1}">
              <a14:hiddenFill xmlns:a14="http://schemas.microsoft.com/office/drawing/2010/main">
                <a:solidFill>
                  <a:srgbClr val="FFFFFF"/>
                </a:solidFill>
              </a14:hiddenFill>
            </a:ext>
          </a:extLst>
        </p:spPr>
      </p:pic>
      <p:sp>
        <p:nvSpPr>
          <p:cNvPr id="3" name="Espace réservé du contenu 2">
            <a:extLst>
              <a:ext uri="{FF2B5EF4-FFF2-40B4-BE49-F238E27FC236}">
                <a16:creationId xmlns:a16="http://schemas.microsoft.com/office/drawing/2014/main" id="{5C6D7881-3E8B-468D-B6F1-E8BDB81A861D}"/>
              </a:ext>
            </a:extLst>
          </p:cNvPr>
          <p:cNvSpPr>
            <a:spLocks noGrp="1"/>
          </p:cNvSpPr>
          <p:nvPr>
            <p:ph idx="1"/>
          </p:nvPr>
        </p:nvSpPr>
        <p:spPr>
          <a:xfrm>
            <a:off x="4214530" y="3897403"/>
            <a:ext cx="3976577" cy="1705111"/>
          </a:xfrm>
        </p:spPr>
        <p:txBody>
          <a:bodyPr anchor="t">
            <a:normAutofit/>
          </a:bodyPr>
          <a:lstStyle/>
          <a:p>
            <a:pPr marL="0" indent="0" algn="ctr">
              <a:buNone/>
            </a:pPr>
            <a:r>
              <a:rPr lang="fr-FR" sz="3200" b="1" dirty="0">
                <a:solidFill>
                  <a:schemeClr val="bg1"/>
                </a:solidFill>
              </a:rPr>
              <a:t>Merci à tous </a:t>
            </a:r>
          </a:p>
          <a:p>
            <a:pPr marL="0" indent="0" algn="ctr">
              <a:buNone/>
            </a:pPr>
            <a:r>
              <a:rPr lang="fr-FR" sz="3200" b="1" dirty="0">
                <a:solidFill>
                  <a:schemeClr val="bg1"/>
                </a:solidFill>
              </a:rPr>
              <a:t>pour votre participation </a:t>
            </a:r>
          </a:p>
          <a:p>
            <a:pPr algn="ctr"/>
            <a:endParaRPr lang="fr-FR" sz="2000" dirty="0">
              <a:solidFill>
                <a:schemeClr val="bg1"/>
              </a:solidFill>
            </a:endParaRPr>
          </a:p>
          <a:p>
            <a:pPr algn="ctr"/>
            <a:endParaRPr lang="fr-FR" sz="2000" dirty="0">
              <a:solidFill>
                <a:schemeClr val="bg1"/>
              </a:solidFill>
            </a:endParaRPr>
          </a:p>
        </p:txBody>
      </p:sp>
      <p:pic>
        <p:nvPicPr>
          <p:cNvPr id="4" name="Image 3">
            <a:extLst>
              <a:ext uri="{FF2B5EF4-FFF2-40B4-BE49-F238E27FC236}">
                <a16:creationId xmlns:a16="http://schemas.microsoft.com/office/drawing/2014/main" id="{40364C40-A446-4799-ACFC-494473475B95}"/>
              </a:ext>
            </a:extLst>
          </p:cNvPr>
          <p:cNvPicPr>
            <a:picLocks noChangeAspect="1"/>
          </p:cNvPicPr>
          <p:nvPr/>
        </p:nvPicPr>
        <p:blipFill rotWithShape="1">
          <a:blip r:embed="rId3"/>
          <a:srcRect r="22510"/>
          <a:stretch/>
        </p:blipFill>
        <p:spPr>
          <a:xfrm>
            <a:off x="8606117" y="685805"/>
            <a:ext cx="2905400" cy="5486399"/>
          </a:xfrm>
          <a:prstGeom prst="rect">
            <a:avLst/>
          </a:prstGeom>
        </p:spPr>
      </p:pic>
    </p:spTree>
    <p:extLst>
      <p:ext uri="{BB962C8B-B14F-4D97-AF65-F5344CB8AC3E}">
        <p14:creationId xmlns:p14="http://schemas.microsoft.com/office/powerpoint/2010/main" val="3066720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Espace réservé du contenu 3" descr="Une image contenant sport&#10;&#10;Description générée automatiquement">
            <a:extLst>
              <a:ext uri="{FF2B5EF4-FFF2-40B4-BE49-F238E27FC236}">
                <a16:creationId xmlns:a16="http://schemas.microsoft.com/office/drawing/2014/main" id="{381E993F-3530-43A3-BA16-64B1709D161B}"/>
              </a:ext>
            </a:extLst>
          </p:cNvPr>
          <p:cNvPicPr>
            <a:picLocks noChangeAspect="1"/>
          </p:cNvPicPr>
          <p:nvPr/>
        </p:nvPicPr>
        <p:blipFill>
          <a:blip r:embed="rId2"/>
          <a:stretch>
            <a:fillRect/>
          </a:stretch>
        </p:blipFill>
        <p:spPr>
          <a:xfrm>
            <a:off x="5244038" y="469900"/>
            <a:ext cx="6694532" cy="3475376"/>
          </a:xfrm>
          <a:prstGeom prst="rect">
            <a:avLst/>
          </a:prstGeom>
        </p:spPr>
      </p:pic>
      <p:sp>
        <p:nvSpPr>
          <p:cNvPr id="2" name="Titre 1">
            <a:extLst>
              <a:ext uri="{FF2B5EF4-FFF2-40B4-BE49-F238E27FC236}">
                <a16:creationId xmlns:a16="http://schemas.microsoft.com/office/drawing/2014/main" id="{709D4BE7-7932-47EB-822A-83F72677C03D}"/>
              </a:ext>
            </a:extLst>
          </p:cNvPr>
          <p:cNvSpPr>
            <a:spLocks noGrp="1"/>
          </p:cNvSpPr>
          <p:nvPr>
            <p:ph type="title"/>
          </p:nvPr>
        </p:nvSpPr>
        <p:spPr>
          <a:xfrm>
            <a:off x="863029" y="1012004"/>
            <a:ext cx="3416158" cy="4795408"/>
          </a:xfrm>
        </p:spPr>
        <p:txBody>
          <a:bodyPr>
            <a:normAutofit/>
          </a:bodyPr>
          <a:lstStyle/>
          <a:p>
            <a:r>
              <a:rPr lang="fr-FR">
                <a:solidFill>
                  <a:srgbClr val="FFFFFF"/>
                </a:solidFill>
              </a:rPr>
              <a:t>Description des exercices</a:t>
            </a:r>
          </a:p>
        </p:txBody>
      </p:sp>
      <p:sp>
        <p:nvSpPr>
          <p:cNvPr id="7" name="Rectangle 6">
            <a:extLst>
              <a:ext uri="{FF2B5EF4-FFF2-40B4-BE49-F238E27FC236}">
                <a16:creationId xmlns:a16="http://schemas.microsoft.com/office/drawing/2014/main" id="{0C635901-6EAA-4034-B7FB-8757B7562195}"/>
              </a:ext>
            </a:extLst>
          </p:cNvPr>
          <p:cNvSpPr/>
          <p:nvPr/>
        </p:nvSpPr>
        <p:spPr>
          <a:xfrm>
            <a:off x="5244037" y="4202129"/>
            <a:ext cx="6694533" cy="22705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800" b="1" dirty="0">
                <a:solidFill>
                  <a:srgbClr val="0070C0"/>
                </a:solidFill>
                <a:effectLst/>
                <a:latin typeface="Arial" panose="020B0604020202020204" pitchFamily="34" charset="0"/>
                <a:ea typeface="Calibri" panose="020F0502020204030204" pitchFamily="34" charset="0"/>
              </a:rPr>
              <a:t>SQUAT SAUTE </a:t>
            </a:r>
          </a:p>
          <a:p>
            <a:pPr algn="l" fontAlgn="base"/>
            <a:r>
              <a:rPr lang="fr-FR" sz="1400" b="0" i="0" dirty="0">
                <a:solidFill>
                  <a:srgbClr val="000000"/>
                </a:solidFill>
                <a:effectLst/>
                <a:latin typeface="Open Sans"/>
              </a:rPr>
              <a:t>Position de départ : pour bien débuter vos répétitions, vous vous tenez debout avec les pieds écartés à largeur d’épaules.</a:t>
            </a:r>
            <a:endParaRPr lang="fr-FR" sz="1400" b="0" i="0" dirty="0">
              <a:solidFill>
                <a:srgbClr val="666666"/>
              </a:solidFill>
              <a:effectLst/>
              <a:latin typeface="Open Sans"/>
            </a:endParaRPr>
          </a:p>
          <a:p>
            <a:pPr algn="l" fontAlgn="base"/>
            <a:r>
              <a:rPr lang="fr-FR" sz="1400" b="0" i="0" dirty="0">
                <a:solidFill>
                  <a:srgbClr val="000000"/>
                </a:solidFill>
                <a:effectLst/>
                <a:latin typeface="Open Sans"/>
              </a:rPr>
              <a:t>Le mouvement : pour le squat, inspirez en poussant le bassin vers l’arrière et en fléchissant vos cuisses, jusqu’à ce qu’elles soient parallèle au sol. Ensuite, pour le saut vertical, expirez en bondissant afin d’aller le plus haut possible.</a:t>
            </a:r>
            <a:endParaRPr lang="fr-FR" sz="1400" b="0" i="0" dirty="0">
              <a:solidFill>
                <a:srgbClr val="666666"/>
              </a:solidFill>
              <a:effectLst/>
              <a:latin typeface="Open Sans"/>
            </a:endParaRPr>
          </a:p>
          <a:p>
            <a:pPr algn="l" fontAlgn="base"/>
            <a:r>
              <a:rPr lang="fr-FR" sz="1400" b="0" i="0" dirty="0">
                <a:solidFill>
                  <a:srgbClr val="000000"/>
                </a:solidFill>
                <a:effectLst/>
                <a:latin typeface="Open Sans"/>
              </a:rPr>
              <a:t>La réception : veillez à bien atterrir sur l’avant des pieds en amortissant au maximum le choc, pour cela pliez les jambes et poussez les fesses vers l’arrière. Le reste de l’impact est ensuite amorti par vos talons qui touchent à leur tour le sol.</a:t>
            </a:r>
            <a:endParaRPr lang="fr-FR" sz="1400" b="0" i="0" dirty="0">
              <a:solidFill>
                <a:srgbClr val="666666"/>
              </a:solidFill>
              <a:effectLst/>
              <a:latin typeface="Open Sans"/>
            </a:endParaRPr>
          </a:p>
        </p:txBody>
      </p:sp>
    </p:spTree>
    <p:extLst>
      <p:ext uri="{BB962C8B-B14F-4D97-AF65-F5344CB8AC3E}">
        <p14:creationId xmlns:p14="http://schemas.microsoft.com/office/powerpoint/2010/main" val="536997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Image 5">
            <a:extLst>
              <a:ext uri="{FF2B5EF4-FFF2-40B4-BE49-F238E27FC236}">
                <a16:creationId xmlns:a16="http://schemas.microsoft.com/office/drawing/2014/main" id="{179D2B5F-86A3-4A36-B922-0FDB193AB3BC}"/>
              </a:ext>
            </a:extLst>
          </p:cNvPr>
          <p:cNvPicPr>
            <a:picLocks noChangeAspect="1"/>
          </p:cNvPicPr>
          <p:nvPr/>
        </p:nvPicPr>
        <p:blipFill>
          <a:blip r:embed="rId2"/>
          <a:stretch>
            <a:fillRect/>
          </a:stretch>
        </p:blipFill>
        <p:spPr>
          <a:xfrm>
            <a:off x="5257800" y="469900"/>
            <a:ext cx="6721866" cy="3606800"/>
          </a:xfrm>
          <a:prstGeom prst="rect">
            <a:avLst/>
          </a:prstGeom>
        </p:spPr>
      </p:pic>
      <p:sp>
        <p:nvSpPr>
          <p:cNvPr id="2" name="Titre 1">
            <a:extLst>
              <a:ext uri="{FF2B5EF4-FFF2-40B4-BE49-F238E27FC236}">
                <a16:creationId xmlns:a16="http://schemas.microsoft.com/office/drawing/2014/main" id="{2C2A1EA9-AF5E-4DE3-B0D7-F4F62F7C66AB}"/>
              </a:ext>
            </a:extLst>
          </p:cNvPr>
          <p:cNvSpPr>
            <a:spLocks noGrp="1"/>
          </p:cNvSpPr>
          <p:nvPr>
            <p:ph type="title"/>
          </p:nvPr>
        </p:nvSpPr>
        <p:spPr>
          <a:xfrm>
            <a:off x="863029" y="1012004"/>
            <a:ext cx="3416158" cy="4795408"/>
          </a:xfrm>
        </p:spPr>
        <p:txBody>
          <a:bodyPr>
            <a:normAutofit/>
          </a:bodyPr>
          <a:lstStyle/>
          <a:p>
            <a:r>
              <a:rPr lang="fr-FR" dirty="0">
                <a:solidFill>
                  <a:srgbClr val="FFFFFF"/>
                </a:solidFill>
              </a:rPr>
              <a:t>Description des exercices</a:t>
            </a:r>
          </a:p>
        </p:txBody>
      </p:sp>
      <p:sp>
        <p:nvSpPr>
          <p:cNvPr id="10" name="Rectangle 9">
            <a:extLst>
              <a:ext uri="{FF2B5EF4-FFF2-40B4-BE49-F238E27FC236}">
                <a16:creationId xmlns:a16="http://schemas.microsoft.com/office/drawing/2014/main" id="{DB79EB51-218D-41D8-BCF7-1C6FB5910DE0}"/>
              </a:ext>
            </a:extLst>
          </p:cNvPr>
          <p:cNvSpPr/>
          <p:nvPr/>
        </p:nvSpPr>
        <p:spPr>
          <a:xfrm>
            <a:off x="5257799" y="4356243"/>
            <a:ext cx="6721867" cy="21370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800" b="1" dirty="0">
                <a:solidFill>
                  <a:srgbClr val="7030A0"/>
                </a:solidFill>
                <a:effectLst/>
                <a:latin typeface="Arial" panose="020B0604020202020204" pitchFamily="34" charset="0"/>
                <a:ea typeface="Calibri" panose="020F0502020204030204" pitchFamily="34" charset="0"/>
              </a:rPr>
              <a:t>SQUAT SUMO</a:t>
            </a:r>
          </a:p>
          <a:p>
            <a:r>
              <a:rPr lang="fr-FR" sz="1400" b="0" i="0" dirty="0">
                <a:solidFill>
                  <a:srgbClr val="424242"/>
                </a:solidFill>
                <a:effectLst/>
                <a:latin typeface="open sans"/>
              </a:rPr>
              <a:t>Fléchissez les jambes sans que vos genoux ne dépassent vos pointes de pieds. Dans le même temps, veillez à garder votre dos bien droit voire à garder votre cambrure naturelle. Pour un mouvement efficace et complet, vous devez descendre légèrement en dessous du niveau des genoux. Gardez en tête l’importance des pieds à plat et le dos droit pendant le mouvement. Lors de la remontée n’oubliez pas de souffler en gainant votre tronc (abdominaux-lombaire), cela vous aidera à mieux ressentir l’effort sur les cuisses et fessiers.</a:t>
            </a:r>
            <a:endParaRPr lang="fr-F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3528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5BA41E-9CE4-458E-B937-E6ADC1D84BC7}"/>
              </a:ext>
            </a:extLst>
          </p:cNvPr>
          <p:cNvSpPr>
            <a:spLocks noGrp="1"/>
          </p:cNvSpPr>
          <p:nvPr>
            <p:ph type="title"/>
          </p:nvPr>
        </p:nvSpPr>
        <p:spPr>
          <a:xfrm>
            <a:off x="123290" y="133957"/>
            <a:ext cx="10515600" cy="1325563"/>
          </a:xfrm>
        </p:spPr>
        <p:txBody>
          <a:bodyPr/>
          <a:lstStyle/>
          <a:p>
            <a:pPr algn="ctr"/>
            <a:r>
              <a:rPr lang="fr-FR" b="1" dirty="0">
                <a:solidFill>
                  <a:schemeClr val="bg1"/>
                </a:solidFill>
              </a:rPr>
              <a:t>ECHAUFFEMENT</a:t>
            </a:r>
          </a:p>
        </p:txBody>
      </p:sp>
      <p:sp>
        <p:nvSpPr>
          <p:cNvPr id="3" name="Espace réservé du contenu 2">
            <a:extLst>
              <a:ext uri="{FF2B5EF4-FFF2-40B4-BE49-F238E27FC236}">
                <a16:creationId xmlns:a16="http://schemas.microsoft.com/office/drawing/2014/main" id="{310C1953-BB47-4519-AF61-0D5FA296EF80}"/>
              </a:ext>
            </a:extLst>
          </p:cNvPr>
          <p:cNvSpPr>
            <a:spLocks noGrp="1"/>
          </p:cNvSpPr>
          <p:nvPr>
            <p:ph idx="1"/>
          </p:nvPr>
        </p:nvSpPr>
        <p:spPr>
          <a:xfrm>
            <a:off x="493160" y="1366463"/>
            <a:ext cx="10860640" cy="5126412"/>
          </a:xfrm>
        </p:spPr>
        <p:txBody>
          <a:bodyPr/>
          <a:lstStyle/>
          <a:p>
            <a:pPr marL="0" indent="0">
              <a:buNone/>
            </a:pPr>
            <a:r>
              <a:rPr lang="fr-FR" dirty="0">
                <a:solidFill>
                  <a:schemeClr val="bg1"/>
                </a:solidFill>
              </a:rPr>
              <a:t>Ci-dessous les exercices à intégrer à votre échauffement dans  la mesure du possible (durée min:10mn/max 15mn)</a:t>
            </a:r>
          </a:p>
          <a:p>
            <a:pPr marL="0" indent="0">
              <a:buNone/>
            </a:pPr>
            <a:r>
              <a:rPr lang="fr-FR" b="1" dirty="0">
                <a:solidFill>
                  <a:schemeClr val="bg1"/>
                </a:solidFill>
              </a:rPr>
              <a:t>      </a:t>
            </a:r>
            <a:r>
              <a:rPr lang="fr-FR" b="1" u="sng" dirty="0">
                <a:solidFill>
                  <a:schemeClr val="bg1"/>
                </a:solidFill>
              </a:rPr>
              <a:t>Mise en train </a:t>
            </a:r>
            <a:r>
              <a:rPr lang="fr-FR" u="sng" dirty="0">
                <a:solidFill>
                  <a:schemeClr val="bg1"/>
                </a:solidFill>
              </a:rPr>
              <a:t>(rythme régulier et progressif)</a:t>
            </a:r>
          </a:p>
          <a:p>
            <a:pPr marL="514350" indent="-514350">
              <a:buFont typeface="+mj-lt"/>
              <a:buAutoNum type="arabicPeriod"/>
            </a:pPr>
            <a:r>
              <a:rPr lang="fr-FR" dirty="0">
                <a:solidFill>
                  <a:schemeClr val="bg1"/>
                </a:solidFill>
              </a:rPr>
              <a:t>Trottiner (En fonction de l’espace disponible)</a:t>
            </a:r>
          </a:p>
          <a:p>
            <a:pPr marL="514350" indent="-514350">
              <a:buFont typeface="+mj-lt"/>
              <a:buAutoNum type="arabicPeriod"/>
            </a:pPr>
            <a:r>
              <a:rPr lang="fr-FR" dirty="0">
                <a:solidFill>
                  <a:schemeClr val="bg1"/>
                </a:solidFill>
              </a:rPr>
              <a:t>Pas chassés (classique puis pas chassés alternés :droite/gauche)</a:t>
            </a:r>
          </a:p>
          <a:p>
            <a:pPr marL="0" indent="0" algn="ctr">
              <a:buNone/>
            </a:pPr>
            <a:r>
              <a:rPr lang="fr-FR" b="1" dirty="0">
                <a:solidFill>
                  <a:schemeClr val="bg1"/>
                </a:solidFill>
              </a:rPr>
              <a:t> </a:t>
            </a:r>
            <a:r>
              <a:rPr lang="fr-FR" b="1" u="sng" dirty="0">
                <a:solidFill>
                  <a:schemeClr val="bg1"/>
                </a:solidFill>
              </a:rPr>
              <a:t>Dynamique </a:t>
            </a:r>
            <a:r>
              <a:rPr lang="fr-FR" u="sng" dirty="0">
                <a:solidFill>
                  <a:schemeClr val="bg1"/>
                </a:solidFill>
              </a:rPr>
              <a:t>(alterner les exercices 1 à 4 dans l’ordre de votre choix)</a:t>
            </a:r>
          </a:p>
          <a:p>
            <a:pPr marL="514350" indent="-514350">
              <a:buFont typeface="+mj-lt"/>
              <a:buAutoNum type="arabicPeriod"/>
            </a:pPr>
            <a:r>
              <a:rPr lang="fr-FR" dirty="0">
                <a:solidFill>
                  <a:schemeClr val="bg1"/>
                </a:solidFill>
              </a:rPr>
              <a:t>Piétiner (30’’)</a:t>
            </a:r>
          </a:p>
          <a:p>
            <a:pPr marL="514350" indent="-514350">
              <a:buFont typeface="+mj-lt"/>
              <a:buAutoNum type="arabicPeriod"/>
            </a:pPr>
            <a:r>
              <a:rPr lang="fr-FR" dirty="0">
                <a:solidFill>
                  <a:schemeClr val="bg1"/>
                </a:solidFill>
              </a:rPr>
              <a:t>Flexion (30’’)</a:t>
            </a:r>
          </a:p>
          <a:p>
            <a:pPr marL="514350" indent="-514350">
              <a:buFont typeface="+mj-lt"/>
              <a:buAutoNum type="arabicPeriod"/>
            </a:pPr>
            <a:r>
              <a:rPr lang="fr-FR" dirty="0">
                <a:solidFill>
                  <a:schemeClr val="bg1"/>
                </a:solidFill>
              </a:rPr>
              <a:t>Extension(30’’)</a:t>
            </a:r>
          </a:p>
          <a:p>
            <a:pPr marL="514350" indent="-514350">
              <a:buFont typeface="+mj-lt"/>
              <a:buAutoNum type="arabicPeriod"/>
            </a:pPr>
            <a:r>
              <a:rPr lang="fr-FR" dirty="0">
                <a:solidFill>
                  <a:schemeClr val="bg1"/>
                </a:solidFill>
              </a:rPr>
              <a:t>Fentes(30’’)</a:t>
            </a:r>
          </a:p>
          <a:p>
            <a:pPr>
              <a:buFontTx/>
              <a:buChar char="-"/>
            </a:pPr>
            <a:endParaRPr lang="fr-FR" dirty="0"/>
          </a:p>
          <a:p>
            <a:pPr>
              <a:buFontTx/>
              <a:buChar char="-"/>
            </a:pPr>
            <a:endParaRPr lang="fr-FR" dirty="0"/>
          </a:p>
          <a:p>
            <a:pPr>
              <a:buFontTx/>
              <a:buChar char="-"/>
            </a:pPr>
            <a:endParaRPr lang="fr-FR" dirty="0"/>
          </a:p>
          <a:p>
            <a:endParaRPr lang="fr-FR" u="sng" dirty="0"/>
          </a:p>
          <a:p>
            <a:pPr marL="0" indent="0">
              <a:buNone/>
            </a:pPr>
            <a:endParaRPr lang="fr-FR" u="sng" dirty="0"/>
          </a:p>
        </p:txBody>
      </p:sp>
      <p:pic>
        <p:nvPicPr>
          <p:cNvPr id="2050" name="Picture 2" descr="Icône De L'horloge, Dessin Animé De L'icône Clip Art Libres De Droits ,  Vecteurs Et Illustration. Image 73777819.">
            <a:extLst>
              <a:ext uri="{FF2B5EF4-FFF2-40B4-BE49-F238E27FC236}">
                <a16:creationId xmlns:a16="http://schemas.microsoft.com/office/drawing/2014/main" id="{14457186-D1A6-4C7E-829A-702E4E4613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38890" y="133957"/>
            <a:ext cx="1017141" cy="89859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3271C247-72B0-4500-8D6B-03E7A8C7017D}"/>
              </a:ext>
            </a:extLst>
          </p:cNvPr>
          <p:cNvSpPr/>
          <p:nvPr/>
        </p:nvSpPr>
        <p:spPr>
          <a:xfrm>
            <a:off x="10551560" y="1089062"/>
            <a:ext cx="1191802" cy="27740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15 mn</a:t>
            </a:r>
          </a:p>
        </p:txBody>
      </p:sp>
    </p:spTree>
    <p:extLst>
      <p:ext uri="{BB962C8B-B14F-4D97-AF65-F5344CB8AC3E}">
        <p14:creationId xmlns:p14="http://schemas.microsoft.com/office/powerpoint/2010/main" val="3482738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B96A26-D3DC-4969-A1F8-0A12B93C0258}"/>
              </a:ext>
            </a:extLst>
          </p:cNvPr>
          <p:cNvSpPr>
            <a:spLocks noGrp="1"/>
          </p:cNvSpPr>
          <p:nvPr>
            <p:ph type="title"/>
          </p:nvPr>
        </p:nvSpPr>
        <p:spPr>
          <a:noFill/>
        </p:spPr>
        <p:txBody>
          <a:bodyPr>
            <a:normAutofit/>
          </a:bodyPr>
          <a:lstStyle/>
          <a:p>
            <a:pPr algn="ctr"/>
            <a:r>
              <a:rPr lang="fr-FR" sz="5400" b="1" dirty="0">
                <a:solidFill>
                  <a:schemeClr val="bg1"/>
                </a:solidFill>
                <a:effectLst>
                  <a:outerShdw blurRad="38100" dist="38100" dir="2700000" algn="tl">
                    <a:srgbClr val="000000">
                      <a:alpha val="43137"/>
                    </a:srgbClr>
                  </a:outerShdw>
                </a:effectLst>
              </a:rPr>
              <a:t>WATER TIME </a:t>
            </a:r>
          </a:p>
        </p:txBody>
      </p:sp>
      <p:pic>
        <p:nvPicPr>
          <p:cNvPr id="6" name="Espace réservé du contenu 5">
            <a:extLst>
              <a:ext uri="{FF2B5EF4-FFF2-40B4-BE49-F238E27FC236}">
                <a16:creationId xmlns:a16="http://schemas.microsoft.com/office/drawing/2014/main" id="{0B1F697A-D190-4145-B32D-EDE732448264}"/>
              </a:ext>
            </a:extLst>
          </p:cNvPr>
          <p:cNvPicPr>
            <a:picLocks noGrp="1" noChangeAspect="1"/>
          </p:cNvPicPr>
          <p:nvPr>
            <p:ph idx="1"/>
          </p:nvPr>
        </p:nvPicPr>
        <p:blipFill>
          <a:blip r:embed="rId2"/>
          <a:stretch>
            <a:fillRect/>
          </a:stretch>
        </p:blipFill>
        <p:spPr>
          <a:xfrm>
            <a:off x="4486949" y="1825625"/>
            <a:ext cx="3218101" cy="4351338"/>
          </a:xfrm>
          <a:prstGeom prst="rect">
            <a:avLst/>
          </a:prstGeom>
        </p:spPr>
      </p:pic>
    </p:spTree>
    <p:extLst>
      <p:ext uri="{BB962C8B-B14F-4D97-AF65-F5344CB8AC3E}">
        <p14:creationId xmlns:p14="http://schemas.microsoft.com/office/powerpoint/2010/main" val="730183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36FED3-B38E-4ADE-AC88-F870608B99EF}"/>
              </a:ext>
            </a:extLst>
          </p:cNvPr>
          <p:cNvSpPr>
            <a:spLocks noGrp="1"/>
          </p:cNvSpPr>
          <p:nvPr>
            <p:ph type="title"/>
          </p:nvPr>
        </p:nvSpPr>
        <p:spPr>
          <a:xfrm>
            <a:off x="534256" y="303480"/>
            <a:ext cx="10963382" cy="1325563"/>
          </a:xfrm>
          <a:noFill/>
        </p:spPr>
        <p:txBody>
          <a:bodyPr>
            <a:normAutofit/>
          </a:bodyPr>
          <a:lstStyle/>
          <a:p>
            <a:pPr algn="ctr">
              <a:lnSpc>
                <a:spcPct val="107000"/>
              </a:lnSpc>
              <a:spcAft>
                <a:spcPts val="800"/>
              </a:spcAft>
            </a:pPr>
            <a:r>
              <a:rPr lang="fr-FR" sz="5400" b="1"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MOTRICITÉ</a:t>
            </a:r>
          </a:p>
        </p:txBody>
      </p:sp>
      <p:sp>
        <p:nvSpPr>
          <p:cNvPr id="3" name="Espace réservé du contenu 2">
            <a:extLst>
              <a:ext uri="{FF2B5EF4-FFF2-40B4-BE49-F238E27FC236}">
                <a16:creationId xmlns:a16="http://schemas.microsoft.com/office/drawing/2014/main" id="{8AC83888-421C-4E26-A030-C6065F342961}"/>
              </a:ext>
            </a:extLst>
          </p:cNvPr>
          <p:cNvSpPr>
            <a:spLocks noGrp="1"/>
          </p:cNvSpPr>
          <p:nvPr>
            <p:ph idx="1"/>
          </p:nvPr>
        </p:nvSpPr>
        <p:spPr/>
        <p:txBody>
          <a:bodyPr>
            <a:normAutofit/>
          </a:bodyPr>
          <a:lstStyle/>
          <a:p>
            <a:pPr marL="514350" indent="-514350">
              <a:buAutoNum type="arabicParenR"/>
            </a:pPr>
            <a:r>
              <a:rPr lang="fr-FR" b="1" u="sng" dirty="0">
                <a:solidFill>
                  <a:schemeClr val="bg1"/>
                </a:solidFill>
              </a:rPr>
              <a:t>L’araignée </a:t>
            </a:r>
            <a:r>
              <a:rPr lang="fr-FR" u="sng" dirty="0">
                <a:solidFill>
                  <a:schemeClr val="bg1"/>
                </a:solidFill>
              </a:rPr>
              <a:t>(2 passages)</a:t>
            </a:r>
          </a:p>
          <a:p>
            <a:pPr marL="0" indent="0">
              <a:buNone/>
            </a:pPr>
            <a:r>
              <a:rPr lang="fr-FR" dirty="0">
                <a:solidFill>
                  <a:schemeClr val="bg1"/>
                </a:solidFill>
              </a:rPr>
              <a:t>Se déplacer en appuie sur les mains et les pieds (faire des longueurs)   ventre vers le haut, les fesses ne touchent pas le sol.</a:t>
            </a:r>
          </a:p>
          <a:p>
            <a:pPr marL="0" indent="0">
              <a:buNone/>
            </a:pPr>
            <a:endParaRPr lang="fr-FR" dirty="0">
              <a:solidFill>
                <a:schemeClr val="bg1"/>
              </a:solidFill>
            </a:endParaRPr>
          </a:p>
          <a:p>
            <a:pPr marL="0" indent="0">
              <a:buNone/>
            </a:pPr>
            <a:r>
              <a:rPr lang="fr-FR" dirty="0">
                <a:solidFill>
                  <a:schemeClr val="bg1"/>
                </a:solidFill>
                <a:effectLst>
                  <a:outerShdw blurRad="38100" dist="38100" dir="2700000" algn="tl">
                    <a:srgbClr val="000000">
                      <a:alpha val="43137"/>
                    </a:srgbClr>
                  </a:outerShdw>
                </a:effectLst>
              </a:rPr>
              <a:t>2)</a:t>
            </a:r>
            <a:r>
              <a:rPr lang="fr-FR" b="1" u="sng" dirty="0">
                <a:solidFill>
                  <a:schemeClr val="bg1"/>
                </a:solidFill>
              </a:rPr>
              <a:t>Le Crabe </a:t>
            </a:r>
            <a:r>
              <a:rPr lang="fr-FR" u="sng" dirty="0">
                <a:solidFill>
                  <a:schemeClr val="bg1"/>
                </a:solidFill>
              </a:rPr>
              <a:t>(2 passages : coté droit puis coté gauche)</a:t>
            </a:r>
          </a:p>
          <a:p>
            <a:pPr marL="0" indent="0">
              <a:buNone/>
            </a:pPr>
            <a:r>
              <a:rPr lang="fr-FR" dirty="0">
                <a:solidFill>
                  <a:schemeClr val="bg1"/>
                </a:solidFill>
              </a:rPr>
              <a:t>Se déplacer latéralement en appuie sur les mains et les pieds (faire des longueurs)</a:t>
            </a:r>
          </a:p>
          <a:p>
            <a:pPr marL="0" indent="0">
              <a:buNone/>
            </a:pPr>
            <a:r>
              <a:rPr lang="fr-FR" dirty="0"/>
              <a:t>  </a:t>
            </a:r>
            <a:endParaRPr lang="fr-FR" u="sng" dirty="0"/>
          </a:p>
          <a:p>
            <a:endParaRPr lang="fr-FR" u="sng" dirty="0"/>
          </a:p>
          <a:p>
            <a:endParaRPr lang="fr-FR" b="1" dirty="0"/>
          </a:p>
        </p:txBody>
      </p:sp>
    </p:spTree>
    <p:extLst>
      <p:ext uri="{BB962C8B-B14F-4D97-AF65-F5344CB8AC3E}">
        <p14:creationId xmlns:p14="http://schemas.microsoft.com/office/powerpoint/2010/main" val="1849882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18297B-26DA-4559-801A-6FC7C2FC6007}"/>
              </a:ext>
            </a:extLst>
          </p:cNvPr>
          <p:cNvSpPr>
            <a:spLocks noGrp="1"/>
          </p:cNvSpPr>
          <p:nvPr>
            <p:ph type="title"/>
          </p:nvPr>
        </p:nvSpPr>
        <p:spPr>
          <a:xfrm>
            <a:off x="838200" y="1844605"/>
            <a:ext cx="10515600" cy="1186272"/>
          </a:xfrm>
        </p:spPr>
        <p:txBody>
          <a:bodyPr>
            <a:noAutofit/>
          </a:bodyPr>
          <a:lstStyle/>
          <a:p>
            <a:pPr algn="ctr"/>
            <a:r>
              <a:rPr lang="fr-FR" sz="6600" b="1" dirty="0">
                <a:solidFill>
                  <a:schemeClr val="bg1"/>
                </a:solidFill>
              </a:rPr>
              <a:t>RENFORCEMENT MUSCULAIRE</a:t>
            </a:r>
            <a:br>
              <a:rPr lang="fr-FR" sz="6600" b="1" dirty="0"/>
            </a:br>
            <a:endParaRPr lang="fr-FR" sz="6600" b="1" dirty="0"/>
          </a:p>
        </p:txBody>
      </p:sp>
      <p:sp>
        <p:nvSpPr>
          <p:cNvPr id="3" name="Espace réservé du contenu 2">
            <a:extLst>
              <a:ext uri="{FF2B5EF4-FFF2-40B4-BE49-F238E27FC236}">
                <a16:creationId xmlns:a16="http://schemas.microsoft.com/office/drawing/2014/main" id="{2A920A69-F9A9-465B-83DF-388CBCA1CEA7}"/>
              </a:ext>
            </a:extLst>
          </p:cNvPr>
          <p:cNvSpPr>
            <a:spLocks noGrp="1"/>
          </p:cNvSpPr>
          <p:nvPr>
            <p:ph idx="1"/>
          </p:nvPr>
        </p:nvSpPr>
        <p:spPr>
          <a:xfrm>
            <a:off x="838200" y="3246634"/>
            <a:ext cx="10515600" cy="2024010"/>
          </a:xfrm>
        </p:spPr>
        <p:txBody>
          <a:bodyPr/>
          <a:lstStyle/>
          <a:p>
            <a:pPr marL="0" indent="0" algn="ctr">
              <a:buNone/>
            </a:pPr>
            <a:endParaRPr lang="fr-FR" sz="6000" dirty="0"/>
          </a:p>
          <a:p>
            <a:pPr marL="0" indent="0" algn="ctr">
              <a:buNone/>
            </a:pPr>
            <a:r>
              <a:rPr lang="fr-FR" sz="5400" dirty="0">
                <a:solidFill>
                  <a:schemeClr val="bg1"/>
                </a:solidFill>
              </a:rPr>
              <a:t>ABDOS &amp; CUISSES</a:t>
            </a:r>
          </a:p>
          <a:p>
            <a:endParaRPr lang="fr-FR" dirty="0"/>
          </a:p>
        </p:txBody>
      </p:sp>
    </p:spTree>
    <p:extLst>
      <p:ext uri="{BB962C8B-B14F-4D97-AF65-F5344CB8AC3E}">
        <p14:creationId xmlns:p14="http://schemas.microsoft.com/office/powerpoint/2010/main" val="1401477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F9F2F7-318A-432F-A360-383868869895}"/>
              </a:ext>
            </a:extLst>
          </p:cNvPr>
          <p:cNvSpPr>
            <a:spLocks noGrp="1"/>
          </p:cNvSpPr>
          <p:nvPr>
            <p:ph type="title"/>
          </p:nvPr>
        </p:nvSpPr>
        <p:spPr/>
        <p:txBody>
          <a:bodyPr/>
          <a:lstStyle/>
          <a:p>
            <a:pPr algn="ctr"/>
            <a:r>
              <a:rPr lang="fr-FR" b="1" dirty="0">
                <a:solidFill>
                  <a:schemeClr val="bg1"/>
                </a:solidFill>
              </a:rPr>
              <a:t>VOS COACHS</a:t>
            </a:r>
          </a:p>
        </p:txBody>
      </p:sp>
      <p:pic>
        <p:nvPicPr>
          <p:cNvPr id="5" name="Image 4">
            <a:extLst>
              <a:ext uri="{FF2B5EF4-FFF2-40B4-BE49-F238E27FC236}">
                <a16:creationId xmlns:a16="http://schemas.microsoft.com/office/drawing/2014/main" id="{9F3AB41E-DCB0-4B11-8A53-4D6AF6F4F50E}"/>
              </a:ext>
            </a:extLst>
          </p:cNvPr>
          <p:cNvPicPr/>
          <p:nvPr/>
        </p:nvPicPr>
        <p:blipFill>
          <a:blip r:embed="rId2"/>
          <a:stretch>
            <a:fillRect/>
          </a:stretch>
        </p:blipFill>
        <p:spPr>
          <a:xfrm>
            <a:off x="961489" y="2960547"/>
            <a:ext cx="1911476" cy="3050232"/>
          </a:xfrm>
          <a:prstGeom prst="rect">
            <a:avLst/>
          </a:prstGeom>
        </p:spPr>
      </p:pic>
      <p:pic>
        <p:nvPicPr>
          <p:cNvPr id="7" name="Image 6">
            <a:extLst>
              <a:ext uri="{FF2B5EF4-FFF2-40B4-BE49-F238E27FC236}">
                <a16:creationId xmlns:a16="http://schemas.microsoft.com/office/drawing/2014/main" id="{1E1B3DEA-58DC-41D5-ADE0-004F7B4D4B99}"/>
              </a:ext>
            </a:extLst>
          </p:cNvPr>
          <p:cNvPicPr/>
          <p:nvPr/>
        </p:nvPicPr>
        <p:blipFill>
          <a:blip r:embed="rId3"/>
          <a:stretch>
            <a:fillRect/>
          </a:stretch>
        </p:blipFill>
        <p:spPr>
          <a:xfrm rot="16963275">
            <a:off x="3967924" y="3835352"/>
            <a:ext cx="3581108" cy="1493060"/>
          </a:xfrm>
          <a:prstGeom prst="rect">
            <a:avLst/>
          </a:prstGeom>
        </p:spPr>
      </p:pic>
      <p:pic>
        <p:nvPicPr>
          <p:cNvPr id="9" name="Image 8">
            <a:extLst>
              <a:ext uri="{FF2B5EF4-FFF2-40B4-BE49-F238E27FC236}">
                <a16:creationId xmlns:a16="http://schemas.microsoft.com/office/drawing/2014/main" id="{3048CFF4-3C3C-4DB4-B530-38CB86B3F911}"/>
              </a:ext>
            </a:extLst>
          </p:cNvPr>
          <p:cNvPicPr>
            <a:picLocks noChangeAspect="1"/>
          </p:cNvPicPr>
          <p:nvPr/>
        </p:nvPicPr>
        <p:blipFill>
          <a:blip r:embed="rId4"/>
          <a:stretch>
            <a:fillRect/>
          </a:stretch>
        </p:blipFill>
        <p:spPr>
          <a:xfrm>
            <a:off x="8643993" y="2787635"/>
            <a:ext cx="2299698" cy="3396056"/>
          </a:xfrm>
          <a:prstGeom prst="rect">
            <a:avLst/>
          </a:prstGeom>
        </p:spPr>
      </p:pic>
      <p:sp>
        <p:nvSpPr>
          <p:cNvPr id="4" name="Rectangle 3">
            <a:extLst>
              <a:ext uri="{FF2B5EF4-FFF2-40B4-BE49-F238E27FC236}">
                <a16:creationId xmlns:a16="http://schemas.microsoft.com/office/drawing/2014/main" id="{AA9F9E2F-14AC-4CA9-B810-87ABA8C6F643}"/>
              </a:ext>
            </a:extLst>
          </p:cNvPr>
          <p:cNvSpPr/>
          <p:nvPr/>
        </p:nvSpPr>
        <p:spPr>
          <a:xfrm>
            <a:off x="687277" y="2154364"/>
            <a:ext cx="2299698" cy="514433"/>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1) JENNY</a:t>
            </a:r>
            <a:endParaRPr lang="fr-FR" dirty="0"/>
          </a:p>
        </p:txBody>
      </p:sp>
      <p:sp>
        <p:nvSpPr>
          <p:cNvPr id="6" name="Rectangle 5">
            <a:extLst>
              <a:ext uri="{FF2B5EF4-FFF2-40B4-BE49-F238E27FC236}">
                <a16:creationId xmlns:a16="http://schemas.microsoft.com/office/drawing/2014/main" id="{00F44709-3E41-4EE0-B639-D6400DFAAF6B}"/>
              </a:ext>
            </a:extLst>
          </p:cNvPr>
          <p:cNvSpPr/>
          <p:nvPr/>
        </p:nvSpPr>
        <p:spPr>
          <a:xfrm>
            <a:off x="4499273" y="2126646"/>
            <a:ext cx="2299698" cy="514433"/>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2) BRYAN</a:t>
            </a:r>
            <a:endParaRPr lang="fr-FR" dirty="0"/>
          </a:p>
        </p:txBody>
      </p:sp>
      <p:sp>
        <p:nvSpPr>
          <p:cNvPr id="8" name="Rectangle 7">
            <a:extLst>
              <a:ext uri="{FF2B5EF4-FFF2-40B4-BE49-F238E27FC236}">
                <a16:creationId xmlns:a16="http://schemas.microsoft.com/office/drawing/2014/main" id="{ED479A16-72FD-4AD9-8921-BA083A6BB34B}"/>
              </a:ext>
            </a:extLst>
          </p:cNvPr>
          <p:cNvSpPr/>
          <p:nvPr/>
        </p:nvSpPr>
        <p:spPr>
          <a:xfrm>
            <a:off x="8743777" y="2082549"/>
            <a:ext cx="2299698" cy="514433"/>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3) MICHELINE</a:t>
            </a:r>
            <a:endParaRPr lang="fr-FR" dirty="0"/>
          </a:p>
        </p:txBody>
      </p:sp>
    </p:spTree>
    <p:extLst>
      <p:ext uri="{BB962C8B-B14F-4D97-AF65-F5344CB8AC3E}">
        <p14:creationId xmlns:p14="http://schemas.microsoft.com/office/powerpoint/2010/main" val="4032464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8AC89A-014B-47DC-B726-3D692334699C}"/>
              </a:ext>
            </a:extLst>
          </p:cNvPr>
          <p:cNvSpPr>
            <a:spLocks noGrp="1"/>
          </p:cNvSpPr>
          <p:nvPr>
            <p:ph type="title"/>
          </p:nvPr>
        </p:nvSpPr>
        <p:spPr>
          <a:xfrm>
            <a:off x="535969" y="365125"/>
            <a:ext cx="10015591" cy="1349730"/>
          </a:xfrm>
        </p:spPr>
        <p:txBody>
          <a:bodyPr>
            <a:normAutofit fontScale="90000"/>
          </a:bodyPr>
          <a:lstStyle/>
          <a:p>
            <a:pPr algn="ctr"/>
            <a:r>
              <a:rPr lang="fr-FR" b="1" dirty="0">
                <a:solidFill>
                  <a:schemeClr val="bg1"/>
                </a:solidFill>
              </a:rPr>
              <a:t>ABDOS </a:t>
            </a:r>
            <a:br>
              <a:rPr lang="fr-FR" b="1" dirty="0">
                <a:solidFill>
                  <a:schemeClr val="bg1"/>
                </a:solidFill>
              </a:rPr>
            </a:br>
            <a:r>
              <a:rPr lang="fr-FR" sz="3100" b="1" dirty="0">
                <a:solidFill>
                  <a:schemeClr val="bg1"/>
                </a:solidFill>
              </a:rPr>
              <a:t>Enchainer les 3 premiers ateliers 30 ’’ de travail, puis récupération 30’’ </a:t>
            </a:r>
            <a:br>
              <a:rPr lang="fr-FR" sz="3100" b="1" dirty="0">
                <a:solidFill>
                  <a:schemeClr val="bg1"/>
                </a:solidFill>
              </a:rPr>
            </a:br>
            <a:r>
              <a:rPr lang="fr-FR" sz="3100" b="1" dirty="0">
                <a:solidFill>
                  <a:schemeClr val="bg1"/>
                </a:solidFill>
              </a:rPr>
              <a:t> Enchainer les 3 suivants 30’’ de travail puis récupération 1’ </a:t>
            </a:r>
            <a:br>
              <a:rPr lang="fr-FR" sz="3100" b="1" dirty="0">
                <a:solidFill>
                  <a:schemeClr val="bg1"/>
                </a:solidFill>
              </a:rPr>
            </a:br>
            <a:endParaRPr lang="fr-FR" b="1" dirty="0">
              <a:solidFill>
                <a:schemeClr val="bg1"/>
              </a:solidFill>
            </a:endParaRPr>
          </a:p>
        </p:txBody>
      </p:sp>
      <p:pic>
        <p:nvPicPr>
          <p:cNvPr id="5" name="Image 4">
            <a:extLst>
              <a:ext uri="{FF2B5EF4-FFF2-40B4-BE49-F238E27FC236}">
                <a16:creationId xmlns:a16="http://schemas.microsoft.com/office/drawing/2014/main" id="{3712E3AB-F036-4380-8596-012096164266}"/>
              </a:ext>
            </a:extLst>
          </p:cNvPr>
          <p:cNvPicPr>
            <a:picLocks noChangeAspect="1"/>
          </p:cNvPicPr>
          <p:nvPr/>
        </p:nvPicPr>
        <p:blipFill>
          <a:blip r:embed="rId2"/>
          <a:stretch>
            <a:fillRect/>
          </a:stretch>
        </p:blipFill>
        <p:spPr>
          <a:xfrm>
            <a:off x="535969" y="2609850"/>
            <a:ext cx="2705099" cy="1638300"/>
          </a:xfrm>
          <a:prstGeom prst="rect">
            <a:avLst/>
          </a:prstGeom>
        </p:spPr>
      </p:pic>
      <p:pic>
        <p:nvPicPr>
          <p:cNvPr id="7" name="Image 6">
            <a:extLst>
              <a:ext uri="{FF2B5EF4-FFF2-40B4-BE49-F238E27FC236}">
                <a16:creationId xmlns:a16="http://schemas.microsoft.com/office/drawing/2014/main" id="{B909CDA7-7705-46BB-8C8C-48332D7AAAD2}"/>
              </a:ext>
            </a:extLst>
          </p:cNvPr>
          <p:cNvPicPr>
            <a:picLocks noChangeAspect="1"/>
          </p:cNvPicPr>
          <p:nvPr/>
        </p:nvPicPr>
        <p:blipFill>
          <a:blip r:embed="rId3"/>
          <a:stretch>
            <a:fillRect/>
          </a:stretch>
        </p:blipFill>
        <p:spPr>
          <a:xfrm>
            <a:off x="630088" y="5454065"/>
            <a:ext cx="2705100" cy="1262734"/>
          </a:xfrm>
          <a:prstGeom prst="rect">
            <a:avLst/>
          </a:prstGeom>
        </p:spPr>
      </p:pic>
      <p:pic>
        <p:nvPicPr>
          <p:cNvPr id="9" name="Image 8">
            <a:extLst>
              <a:ext uri="{FF2B5EF4-FFF2-40B4-BE49-F238E27FC236}">
                <a16:creationId xmlns:a16="http://schemas.microsoft.com/office/drawing/2014/main" id="{37BE602F-6F29-4958-9F18-79D9B6460039}"/>
              </a:ext>
            </a:extLst>
          </p:cNvPr>
          <p:cNvPicPr>
            <a:picLocks noChangeAspect="1"/>
          </p:cNvPicPr>
          <p:nvPr/>
        </p:nvPicPr>
        <p:blipFill>
          <a:blip r:embed="rId4"/>
          <a:stretch>
            <a:fillRect/>
          </a:stretch>
        </p:blipFill>
        <p:spPr>
          <a:xfrm>
            <a:off x="3996318" y="2603393"/>
            <a:ext cx="3552825" cy="1638300"/>
          </a:xfrm>
          <a:prstGeom prst="rect">
            <a:avLst/>
          </a:prstGeom>
        </p:spPr>
      </p:pic>
      <p:pic>
        <p:nvPicPr>
          <p:cNvPr id="10" name="Image 9">
            <a:extLst>
              <a:ext uri="{FF2B5EF4-FFF2-40B4-BE49-F238E27FC236}">
                <a16:creationId xmlns:a16="http://schemas.microsoft.com/office/drawing/2014/main" id="{CD06E0A8-33EC-4ADA-BF05-F35E72BBC117}"/>
              </a:ext>
            </a:extLst>
          </p:cNvPr>
          <p:cNvPicPr>
            <a:picLocks noChangeAspect="1"/>
          </p:cNvPicPr>
          <p:nvPr/>
        </p:nvPicPr>
        <p:blipFill>
          <a:blip r:embed="rId5"/>
          <a:stretch>
            <a:fillRect/>
          </a:stretch>
        </p:blipFill>
        <p:spPr>
          <a:xfrm>
            <a:off x="8535784" y="2899906"/>
            <a:ext cx="2789753" cy="1003430"/>
          </a:xfrm>
          <a:prstGeom prst="rect">
            <a:avLst/>
          </a:prstGeom>
        </p:spPr>
      </p:pic>
      <p:pic>
        <p:nvPicPr>
          <p:cNvPr id="12" name="Image 11">
            <a:extLst>
              <a:ext uri="{FF2B5EF4-FFF2-40B4-BE49-F238E27FC236}">
                <a16:creationId xmlns:a16="http://schemas.microsoft.com/office/drawing/2014/main" id="{C3D9B9A8-CEC0-48FD-8219-97AF476313BA}"/>
              </a:ext>
            </a:extLst>
          </p:cNvPr>
          <p:cNvPicPr>
            <a:picLocks noChangeAspect="1"/>
          </p:cNvPicPr>
          <p:nvPr/>
        </p:nvPicPr>
        <p:blipFill>
          <a:blip r:embed="rId6"/>
          <a:stretch>
            <a:fillRect/>
          </a:stretch>
        </p:blipFill>
        <p:spPr>
          <a:xfrm>
            <a:off x="4265347" y="5365272"/>
            <a:ext cx="3115052" cy="1351527"/>
          </a:xfrm>
          <a:prstGeom prst="rect">
            <a:avLst/>
          </a:prstGeom>
        </p:spPr>
      </p:pic>
      <p:pic>
        <p:nvPicPr>
          <p:cNvPr id="14" name="Image 13">
            <a:extLst>
              <a:ext uri="{FF2B5EF4-FFF2-40B4-BE49-F238E27FC236}">
                <a16:creationId xmlns:a16="http://schemas.microsoft.com/office/drawing/2014/main" id="{8BA2CBB3-4979-4100-BEE3-CEFE9DA3063B}"/>
              </a:ext>
            </a:extLst>
          </p:cNvPr>
          <p:cNvPicPr>
            <a:picLocks noChangeAspect="1"/>
          </p:cNvPicPr>
          <p:nvPr/>
        </p:nvPicPr>
        <p:blipFill>
          <a:blip r:embed="rId7"/>
          <a:stretch>
            <a:fillRect/>
          </a:stretch>
        </p:blipFill>
        <p:spPr>
          <a:xfrm>
            <a:off x="8535785" y="5511408"/>
            <a:ext cx="2789754" cy="1148049"/>
          </a:xfrm>
          <a:prstGeom prst="rect">
            <a:avLst/>
          </a:prstGeom>
        </p:spPr>
      </p:pic>
      <p:pic>
        <p:nvPicPr>
          <p:cNvPr id="4" name="Picture 2" descr="Icône De L'horloge, Dessin Animé De L'icône Clip Art Libres De Droits ,  Vecteurs Et Illustration. Image 73777819.">
            <a:extLst>
              <a:ext uri="{FF2B5EF4-FFF2-40B4-BE49-F238E27FC236}">
                <a16:creationId xmlns:a16="http://schemas.microsoft.com/office/drawing/2014/main" id="{031953F1-E177-4C2B-89E0-5B743871674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38890" y="133957"/>
            <a:ext cx="1017141" cy="89859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10351EF-BA67-47D3-B679-DB2E5428D243}"/>
              </a:ext>
            </a:extLst>
          </p:cNvPr>
          <p:cNvSpPr/>
          <p:nvPr/>
        </p:nvSpPr>
        <p:spPr>
          <a:xfrm>
            <a:off x="10551560" y="1089062"/>
            <a:ext cx="1191802" cy="27740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4 mn 30</a:t>
            </a:r>
          </a:p>
        </p:txBody>
      </p:sp>
      <p:sp>
        <p:nvSpPr>
          <p:cNvPr id="15" name="Rectangle 14">
            <a:extLst>
              <a:ext uri="{FF2B5EF4-FFF2-40B4-BE49-F238E27FC236}">
                <a16:creationId xmlns:a16="http://schemas.microsoft.com/office/drawing/2014/main" id="{921772E0-BDE8-4ECF-8AB9-FF777704C456}"/>
              </a:ext>
            </a:extLst>
          </p:cNvPr>
          <p:cNvSpPr/>
          <p:nvPr/>
        </p:nvSpPr>
        <p:spPr>
          <a:xfrm>
            <a:off x="738669" y="1909876"/>
            <a:ext cx="2299698" cy="514433"/>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1) Le pont</a:t>
            </a:r>
          </a:p>
          <a:p>
            <a:pPr algn="ctr"/>
            <a:r>
              <a:rPr lang="fr-FR" dirty="0"/>
              <a:t> (</a:t>
            </a:r>
            <a:r>
              <a:rPr lang="fr-FR" sz="1800" dirty="0">
                <a:solidFill>
                  <a:schemeClr val="bg1"/>
                </a:solidFill>
                <a:effectLst/>
                <a:latin typeface="Arial" panose="020B0604020202020204" pitchFamily="34" charset="0"/>
                <a:ea typeface="Times New Roman" panose="02020603050405020304" pitchFamily="18" charset="0"/>
              </a:rPr>
              <a:t>30’’) </a:t>
            </a:r>
            <a:endParaRPr lang="fr-FR" dirty="0"/>
          </a:p>
        </p:txBody>
      </p:sp>
      <p:sp>
        <p:nvSpPr>
          <p:cNvPr id="19" name="Rectangle 18">
            <a:extLst>
              <a:ext uri="{FF2B5EF4-FFF2-40B4-BE49-F238E27FC236}">
                <a16:creationId xmlns:a16="http://schemas.microsoft.com/office/drawing/2014/main" id="{6DE025B8-0467-48C5-B51F-EF0525D789E9}"/>
              </a:ext>
            </a:extLst>
          </p:cNvPr>
          <p:cNvSpPr/>
          <p:nvPr/>
        </p:nvSpPr>
        <p:spPr>
          <a:xfrm>
            <a:off x="4326746" y="1860401"/>
            <a:ext cx="2891970" cy="563908"/>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bg1"/>
                </a:solidFill>
                <a:effectLst/>
                <a:latin typeface="Arial" panose="020B0604020202020204" pitchFamily="34" charset="0"/>
                <a:ea typeface="Times New Roman" panose="02020603050405020304" pitchFamily="18" charset="0"/>
              </a:rPr>
              <a:t>2) Obliques pédalo</a:t>
            </a:r>
          </a:p>
          <a:p>
            <a:pPr algn="ctr"/>
            <a:r>
              <a:rPr lang="fr-FR" sz="1800" dirty="0">
                <a:solidFill>
                  <a:schemeClr val="bg1"/>
                </a:solidFill>
                <a:effectLst/>
                <a:latin typeface="Arial" panose="020B0604020202020204" pitchFamily="34" charset="0"/>
                <a:ea typeface="Times New Roman" panose="02020603050405020304" pitchFamily="18" charset="0"/>
              </a:rPr>
              <a:t>(30’’)</a:t>
            </a:r>
            <a:endParaRPr lang="fr-FR" dirty="0"/>
          </a:p>
        </p:txBody>
      </p:sp>
      <p:sp>
        <p:nvSpPr>
          <p:cNvPr id="21" name="Rectangle 20">
            <a:extLst>
              <a:ext uri="{FF2B5EF4-FFF2-40B4-BE49-F238E27FC236}">
                <a16:creationId xmlns:a16="http://schemas.microsoft.com/office/drawing/2014/main" id="{1DD04451-C301-4B1D-B677-5C9F1662EB67}"/>
              </a:ext>
            </a:extLst>
          </p:cNvPr>
          <p:cNvSpPr/>
          <p:nvPr/>
        </p:nvSpPr>
        <p:spPr>
          <a:xfrm>
            <a:off x="8535785" y="1860401"/>
            <a:ext cx="2789753" cy="705596"/>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bg1"/>
                </a:solidFill>
                <a:effectLst/>
                <a:latin typeface="Arial" panose="020B0604020202020204" pitchFamily="34" charset="0"/>
                <a:ea typeface="Times New Roman" panose="02020603050405020304" pitchFamily="18" charset="0"/>
              </a:rPr>
              <a:t>3) La planche ventrale</a:t>
            </a:r>
          </a:p>
          <a:p>
            <a:pPr algn="ctr"/>
            <a:r>
              <a:rPr lang="fr-FR" sz="1800" dirty="0">
                <a:solidFill>
                  <a:schemeClr val="bg1"/>
                </a:solidFill>
                <a:effectLst/>
                <a:latin typeface="Arial" panose="020B0604020202020204" pitchFamily="34" charset="0"/>
                <a:ea typeface="Times New Roman" panose="02020603050405020304" pitchFamily="18" charset="0"/>
              </a:rPr>
              <a:t>(30’’)</a:t>
            </a:r>
            <a:endParaRPr lang="fr-FR" dirty="0"/>
          </a:p>
        </p:txBody>
      </p:sp>
      <p:sp>
        <p:nvSpPr>
          <p:cNvPr id="23" name="Rectangle 22">
            <a:extLst>
              <a:ext uri="{FF2B5EF4-FFF2-40B4-BE49-F238E27FC236}">
                <a16:creationId xmlns:a16="http://schemas.microsoft.com/office/drawing/2014/main" id="{A8942E1B-701E-4160-9A95-4C45EF6F503D}"/>
              </a:ext>
            </a:extLst>
          </p:cNvPr>
          <p:cNvSpPr/>
          <p:nvPr/>
        </p:nvSpPr>
        <p:spPr>
          <a:xfrm>
            <a:off x="781418" y="4638333"/>
            <a:ext cx="2402440" cy="660690"/>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bg1"/>
                </a:solidFill>
                <a:effectLst/>
                <a:latin typeface="Arial" panose="020B0604020202020204" pitchFamily="34" charset="0"/>
                <a:ea typeface="Times New Roman" panose="02020603050405020304" pitchFamily="18" charset="0"/>
              </a:rPr>
              <a:t>4) Relevé de buste </a:t>
            </a:r>
            <a:r>
              <a:rPr lang="fr-FR" sz="1800" dirty="0">
                <a:solidFill>
                  <a:schemeClr val="bg1"/>
                </a:solidFill>
                <a:effectLst/>
                <a:latin typeface="Arial" panose="020B0604020202020204" pitchFamily="34" charset="0"/>
                <a:ea typeface="Times New Roman" panose="02020603050405020304" pitchFamily="18" charset="0"/>
              </a:rPr>
              <a:t>(30’’)</a:t>
            </a:r>
            <a:endParaRPr lang="fr-FR" dirty="0"/>
          </a:p>
        </p:txBody>
      </p:sp>
      <p:sp>
        <p:nvSpPr>
          <p:cNvPr id="25" name="Rectangle 24">
            <a:extLst>
              <a:ext uri="{FF2B5EF4-FFF2-40B4-BE49-F238E27FC236}">
                <a16:creationId xmlns:a16="http://schemas.microsoft.com/office/drawing/2014/main" id="{452C9C9C-64E5-4CFD-B73C-E05DF44B0087}"/>
              </a:ext>
            </a:extLst>
          </p:cNvPr>
          <p:cNvSpPr/>
          <p:nvPr/>
        </p:nvSpPr>
        <p:spPr>
          <a:xfrm>
            <a:off x="4326746" y="4659322"/>
            <a:ext cx="3296679" cy="544545"/>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bg1"/>
                </a:solidFill>
                <a:effectLst/>
                <a:latin typeface="Arial" panose="020B0604020202020204" pitchFamily="34" charset="0"/>
                <a:ea typeface="Times New Roman" panose="02020603050405020304" pitchFamily="18" charset="0"/>
              </a:rPr>
              <a:t>5) Obliques jambes tendues </a:t>
            </a:r>
            <a:r>
              <a:rPr lang="fr-FR" sz="1800" i="1" dirty="0">
                <a:solidFill>
                  <a:schemeClr val="bg1"/>
                </a:solidFill>
                <a:effectLst/>
                <a:latin typeface="Arial" panose="020B0604020202020204" pitchFamily="34" charset="0"/>
                <a:ea typeface="Times New Roman" panose="02020603050405020304" pitchFamily="18" charset="0"/>
              </a:rPr>
              <a:t>(30’’)</a:t>
            </a:r>
            <a:endParaRPr lang="fr-FR" dirty="0"/>
          </a:p>
        </p:txBody>
      </p:sp>
      <p:sp>
        <p:nvSpPr>
          <p:cNvPr id="27" name="Rectangle 26">
            <a:extLst>
              <a:ext uri="{FF2B5EF4-FFF2-40B4-BE49-F238E27FC236}">
                <a16:creationId xmlns:a16="http://schemas.microsoft.com/office/drawing/2014/main" id="{5C7A574A-6286-4241-A374-0E197D3DD3D7}"/>
              </a:ext>
            </a:extLst>
          </p:cNvPr>
          <p:cNvSpPr/>
          <p:nvPr/>
        </p:nvSpPr>
        <p:spPr>
          <a:xfrm>
            <a:off x="8452114" y="4754478"/>
            <a:ext cx="2958468" cy="544545"/>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bg1"/>
                </a:solidFill>
                <a:effectLst/>
                <a:latin typeface="Arial" panose="020B0604020202020204" pitchFamily="34" charset="0"/>
                <a:ea typeface="Times New Roman" panose="02020603050405020304" pitchFamily="18" charset="0"/>
              </a:rPr>
              <a:t>6) La planche costale </a:t>
            </a:r>
          </a:p>
          <a:p>
            <a:pPr algn="ctr"/>
            <a:r>
              <a:rPr lang="fr-FR" sz="1800" i="1" dirty="0">
                <a:solidFill>
                  <a:schemeClr val="bg1"/>
                </a:solidFill>
                <a:effectLst/>
                <a:latin typeface="Arial" panose="020B0604020202020204" pitchFamily="34" charset="0"/>
                <a:ea typeface="Times New Roman" panose="02020603050405020304" pitchFamily="18" charset="0"/>
              </a:rPr>
              <a:t>( 15’’droite/15’’gauche)</a:t>
            </a:r>
            <a:endParaRPr lang="fr-FR" dirty="0"/>
          </a:p>
        </p:txBody>
      </p:sp>
    </p:spTree>
    <p:extLst>
      <p:ext uri="{BB962C8B-B14F-4D97-AF65-F5344CB8AC3E}">
        <p14:creationId xmlns:p14="http://schemas.microsoft.com/office/powerpoint/2010/main" val="3904764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B96A26-D3DC-4969-A1F8-0A12B93C0258}"/>
              </a:ext>
            </a:extLst>
          </p:cNvPr>
          <p:cNvSpPr>
            <a:spLocks noGrp="1"/>
          </p:cNvSpPr>
          <p:nvPr>
            <p:ph type="title"/>
          </p:nvPr>
        </p:nvSpPr>
        <p:spPr/>
        <p:txBody>
          <a:bodyPr>
            <a:normAutofit/>
          </a:bodyPr>
          <a:lstStyle/>
          <a:p>
            <a:pPr algn="ctr"/>
            <a:r>
              <a:rPr lang="fr-FR" sz="5400" b="1" dirty="0">
                <a:solidFill>
                  <a:schemeClr val="bg1"/>
                </a:solidFill>
              </a:rPr>
              <a:t>WATER TIME </a:t>
            </a:r>
          </a:p>
        </p:txBody>
      </p:sp>
      <p:pic>
        <p:nvPicPr>
          <p:cNvPr id="6" name="Espace réservé du contenu 5">
            <a:extLst>
              <a:ext uri="{FF2B5EF4-FFF2-40B4-BE49-F238E27FC236}">
                <a16:creationId xmlns:a16="http://schemas.microsoft.com/office/drawing/2014/main" id="{0B1F697A-D190-4145-B32D-EDE732448264}"/>
              </a:ext>
            </a:extLst>
          </p:cNvPr>
          <p:cNvPicPr>
            <a:picLocks noGrp="1" noChangeAspect="1"/>
          </p:cNvPicPr>
          <p:nvPr>
            <p:ph idx="1"/>
          </p:nvPr>
        </p:nvPicPr>
        <p:blipFill>
          <a:blip r:embed="rId2"/>
          <a:stretch>
            <a:fillRect/>
          </a:stretch>
        </p:blipFill>
        <p:spPr>
          <a:xfrm>
            <a:off x="4486949" y="1825625"/>
            <a:ext cx="3218101" cy="4351338"/>
          </a:xfrm>
          <a:prstGeom prst="rect">
            <a:avLst/>
          </a:prstGeom>
        </p:spPr>
      </p:pic>
    </p:spTree>
    <p:extLst>
      <p:ext uri="{BB962C8B-B14F-4D97-AF65-F5344CB8AC3E}">
        <p14:creationId xmlns:p14="http://schemas.microsoft.com/office/powerpoint/2010/main" val="468889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8AC89A-014B-47DC-B726-3D692334699C}"/>
              </a:ext>
            </a:extLst>
          </p:cNvPr>
          <p:cNvSpPr>
            <a:spLocks noGrp="1"/>
          </p:cNvSpPr>
          <p:nvPr>
            <p:ph type="title"/>
          </p:nvPr>
        </p:nvSpPr>
        <p:spPr>
          <a:xfrm>
            <a:off x="432533" y="56037"/>
            <a:ext cx="10515600" cy="1589174"/>
          </a:xfrm>
        </p:spPr>
        <p:txBody>
          <a:bodyPr>
            <a:normAutofit/>
          </a:bodyPr>
          <a:lstStyle/>
          <a:p>
            <a:pPr algn="ctr"/>
            <a:r>
              <a:rPr lang="fr-FR" b="1" dirty="0">
                <a:solidFill>
                  <a:schemeClr val="bg1"/>
                </a:solidFill>
              </a:rPr>
              <a:t>Cuisses</a:t>
            </a:r>
            <a:br>
              <a:rPr lang="fr-FR" b="1" dirty="0">
                <a:solidFill>
                  <a:schemeClr val="bg1"/>
                </a:solidFill>
              </a:rPr>
            </a:br>
            <a:r>
              <a:rPr lang="fr-FR" sz="2700" b="1" dirty="0">
                <a:solidFill>
                  <a:schemeClr val="bg1"/>
                </a:solidFill>
              </a:rPr>
              <a:t>Enchainer les 3 premiers ateliers 30 ’’ de travail, puis récupération 30’’</a:t>
            </a:r>
            <a:br>
              <a:rPr lang="fr-FR" sz="2700" b="1" dirty="0">
                <a:solidFill>
                  <a:schemeClr val="bg1"/>
                </a:solidFill>
              </a:rPr>
            </a:br>
            <a:r>
              <a:rPr lang="fr-FR" sz="2700" b="1" dirty="0">
                <a:solidFill>
                  <a:schemeClr val="bg1"/>
                </a:solidFill>
              </a:rPr>
              <a:t> Enchainer les 3 suivants 30’’ de travail puis récupération 1’</a:t>
            </a:r>
            <a:endParaRPr lang="fr-FR" b="1" dirty="0">
              <a:solidFill>
                <a:schemeClr val="bg1"/>
              </a:solidFill>
            </a:endParaRPr>
          </a:p>
        </p:txBody>
      </p:sp>
      <p:pic>
        <p:nvPicPr>
          <p:cNvPr id="6" name="Image 5">
            <a:extLst>
              <a:ext uri="{FF2B5EF4-FFF2-40B4-BE49-F238E27FC236}">
                <a16:creationId xmlns:a16="http://schemas.microsoft.com/office/drawing/2014/main" id="{5B654110-3407-4B38-954C-A74EB621A2AE}"/>
              </a:ext>
            </a:extLst>
          </p:cNvPr>
          <p:cNvPicPr>
            <a:picLocks noChangeAspect="1"/>
          </p:cNvPicPr>
          <p:nvPr/>
        </p:nvPicPr>
        <p:blipFill>
          <a:blip r:embed="rId3"/>
          <a:stretch>
            <a:fillRect/>
          </a:stretch>
        </p:blipFill>
        <p:spPr>
          <a:xfrm>
            <a:off x="405982" y="2623654"/>
            <a:ext cx="3559962" cy="1589174"/>
          </a:xfrm>
          <a:prstGeom prst="rect">
            <a:avLst/>
          </a:prstGeom>
        </p:spPr>
      </p:pic>
      <p:pic>
        <p:nvPicPr>
          <p:cNvPr id="8" name="Image 7">
            <a:extLst>
              <a:ext uri="{FF2B5EF4-FFF2-40B4-BE49-F238E27FC236}">
                <a16:creationId xmlns:a16="http://schemas.microsoft.com/office/drawing/2014/main" id="{34BFCAF1-C734-40ED-A732-901AA3B7AAC6}"/>
              </a:ext>
            </a:extLst>
          </p:cNvPr>
          <p:cNvPicPr>
            <a:picLocks noChangeAspect="1"/>
          </p:cNvPicPr>
          <p:nvPr/>
        </p:nvPicPr>
        <p:blipFill>
          <a:blip r:embed="rId4"/>
          <a:stretch>
            <a:fillRect/>
          </a:stretch>
        </p:blipFill>
        <p:spPr>
          <a:xfrm>
            <a:off x="4784563" y="2682037"/>
            <a:ext cx="2783354" cy="1626144"/>
          </a:xfrm>
          <a:prstGeom prst="rect">
            <a:avLst/>
          </a:prstGeom>
        </p:spPr>
      </p:pic>
      <p:pic>
        <p:nvPicPr>
          <p:cNvPr id="17" name="Image 16">
            <a:extLst>
              <a:ext uri="{FF2B5EF4-FFF2-40B4-BE49-F238E27FC236}">
                <a16:creationId xmlns:a16="http://schemas.microsoft.com/office/drawing/2014/main" id="{3AC0A426-ED6A-433D-AD50-1B2905ABEE9A}"/>
              </a:ext>
            </a:extLst>
          </p:cNvPr>
          <p:cNvPicPr>
            <a:picLocks noChangeAspect="1"/>
          </p:cNvPicPr>
          <p:nvPr/>
        </p:nvPicPr>
        <p:blipFill>
          <a:blip r:embed="rId5"/>
          <a:stretch>
            <a:fillRect/>
          </a:stretch>
        </p:blipFill>
        <p:spPr>
          <a:xfrm>
            <a:off x="8474844" y="2669086"/>
            <a:ext cx="3311174" cy="1569054"/>
          </a:xfrm>
          <a:prstGeom prst="rect">
            <a:avLst/>
          </a:prstGeom>
        </p:spPr>
      </p:pic>
      <p:pic>
        <p:nvPicPr>
          <p:cNvPr id="19" name="Image 18">
            <a:extLst>
              <a:ext uri="{FF2B5EF4-FFF2-40B4-BE49-F238E27FC236}">
                <a16:creationId xmlns:a16="http://schemas.microsoft.com/office/drawing/2014/main" id="{89D41A20-5055-4F23-A905-49415BB44633}"/>
              </a:ext>
            </a:extLst>
          </p:cNvPr>
          <p:cNvPicPr>
            <a:picLocks noChangeAspect="1"/>
          </p:cNvPicPr>
          <p:nvPr/>
        </p:nvPicPr>
        <p:blipFill>
          <a:blip r:embed="rId6"/>
          <a:stretch>
            <a:fillRect/>
          </a:stretch>
        </p:blipFill>
        <p:spPr>
          <a:xfrm>
            <a:off x="548781" y="5153706"/>
            <a:ext cx="3125885" cy="1288191"/>
          </a:xfrm>
          <a:prstGeom prst="rect">
            <a:avLst/>
          </a:prstGeom>
        </p:spPr>
      </p:pic>
      <p:pic>
        <p:nvPicPr>
          <p:cNvPr id="21" name="Image 20">
            <a:extLst>
              <a:ext uri="{FF2B5EF4-FFF2-40B4-BE49-F238E27FC236}">
                <a16:creationId xmlns:a16="http://schemas.microsoft.com/office/drawing/2014/main" id="{65D9EE38-657E-46ED-AE16-83AB70E1C5BB}"/>
              </a:ext>
            </a:extLst>
          </p:cNvPr>
          <p:cNvPicPr>
            <a:picLocks noChangeAspect="1"/>
          </p:cNvPicPr>
          <p:nvPr/>
        </p:nvPicPr>
        <p:blipFill>
          <a:blip r:embed="rId7"/>
          <a:stretch>
            <a:fillRect/>
          </a:stretch>
        </p:blipFill>
        <p:spPr>
          <a:xfrm>
            <a:off x="4149375" y="5123324"/>
            <a:ext cx="1131644" cy="1328838"/>
          </a:xfrm>
          <a:prstGeom prst="rect">
            <a:avLst/>
          </a:prstGeom>
        </p:spPr>
      </p:pic>
      <p:pic>
        <p:nvPicPr>
          <p:cNvPr id="23" name="Image 22">
            <a:extLst>
              <a:ext uri="{FF2B5EF4-FFF2-40B4-BE49-F238E27FC236}">
                <a16:creationId xmlns:a16="http://schemas.microsoft.com/office/drawing/2014/main" id="{E5A3B3AB-EABE-4DA5-BFD5-53A7180AAAEC}"/>
              </a:ext>
            </a:extLst>
          </p:cNvPr>
          <p:cNvPicPr>
            <a:picLocks noChangeAspect="1"/>
          </p:cNvPicPr>
          <p:nvPr/>
        </p:nvPicPr>
        <p:blipFill>
          <a:blip r:embed="rId8"/>
          <a:stretch>
            <a:fillRect/>
          </a:stretch>
        </p:blipFill>
        <p:spPr>
          <a:xfrm>
            <a:off x="5217236" y="5121944"/>
            <a:ext cx="1207109" cy="1319954"/>
          </a:xfrm>
          <a:prstGeom prst="rect">
            <a:avLst/>
          </a:prstGeom>
        </p:spPr>
      </p:pic>
      <p:pic>
        <p:nvPicPr>
          <p:cNvPr id="25" name="Image 24">
            <a:extLst>
              <a:ext uri="{FF2B5EF4-FFF2-40B4-BE49-F238E27FC236}">
                <a16:creationId xmlns:a16="http://schemas.microsoft.com/office/drawing/2014/main" id="{FD0FA7EA-63B0-42BC-B45F-4CF6106C4092}"/>
              </a:ext>
            </a:extLst>
          </p:cNvPr>
          <p:cNvPicPr>
            <a:picLocks noChangeAspect="1"/>
          </p:cNvPicPr>
          <p:nvPr/>
        </p:nvPicPr>
        <p:blipFill>
          <a:blip r:embed="rId7"/>
          <a:stretch>
            <a:fillRect/>
          </a:stretch>
        </p:blipFill>
        <p:spPr>
          <a:xfrm>
            <a:off x="6360808" y="5121944"/>
            <a:ext cx="1207109" cy="1319954"/>
          </a:xfrm>
          <a:prstGeom prst="rect">
            <a:avLst/>
          </a:prstGeom>
        </p:spPr>
      </p:pic>
      <p:pic>
        <p:nvPicPr>
          <p:cNvPr id="27" name="Image 26">
            <a:extLst>
              <a:ext uri="{FF2B5EF4-FFF2-40B4-BE49-F238E27FC236}">
                <a16:creationId xmlns:a16="http://schemas.microsoft.com/office/drawing/2014/main" id="{5CF6D82A-5056-45A4-B46F-B5990B7889EF}"/>
              </a:ext>
            </a:extLst>
          </p:cNvPr>
          <p:cNvPicPr>
            <a:picLocks noChangeAspect="1"/>
          </p:cNvPicPr>
          <p:nvPr/>
        </p:nvPicPr>
        <p:blipFill>
          <a:blip r:embed="rId9"/>
          <a:stretch>
            <a:fillRect/>
          </a:stretch>
        </p:blipFill>
        <p:spPr>
          <a:xfrm>
            <a:off x="8042626" y="5205412"/>
            <a:ext cx="3815340" cy="1294200"/>
          </a:xfrm>
          <a:prstGeom prst="rect">
            <a:avLst/>
          </a:prstGeom>
        </p:spPr>
      </p:pic>
      <p:pic>
        <p:nvPicPr>
          <p:cNvPr id="4" name="Picture 2" descr="Icône De L'horloge, Dessin Animé De L'icône Clip Art Libres De Droits ,  Vecteurs Et Illustration. Image 73777819.">
            <a:extLst>
              <a:ext uri="{FF2B5EF4-FFF2-40B4-BE49-F238E27FC236}">
                <a16:creationId xmlns:a16="http://schemas.microsoft.com/office/drawing/2014/main" id="{1F44BF31-1A9B-43B0-BF06-87B5AB8B7CA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638890" y="133957"/>
            <a:ext cx="1017141" cy="89859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4286963C-01EF-41ED-9437-DA630E2017FE}"/>
              </a:ext>
            </a:extLst>
          </p:cNvPr>
          <p:cNvSpPr/>
          <p:nvPr/>
        </p:nvSpPr>
        <p:spPr>
          <a:xfrm>
            <a:off x="10551560" y="1089062"/>
            <a:ext cx="1191802" cy="27740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4 mn 30</a:t>
            </a:r>
          </a:p>
        </p:txBody>
      </p:sp>
      <p:sp>
        <p:nvSpPr>
          <p:cNvPr id="7" name="Rectangle 6">
            <a:extLst>
              <a:ext uri="{FF2B5EF4-FFF2-40B4-BE49-F238E27FC236}">
                <a16:creationId xmlns:a16="http://schemas.microsoft.com/office/drawing/2014/main" id="{8548DFC3-E6E8-47D9-99F6-C8CF144C90A1}"/>
              </a:ext>
            </a:extLst>
          </p:cNvPr>
          <p:cNvSpPr/>
          <p:nvPr/>
        </p:nvSpPr>
        <p:spPr>
          <a:xfrm>
            <a:off x="331554" y="1877216"/>
            <a:ext cx="3559962" cy="514433"/>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bg1"/>
                </a:solidFill>
                <a:latin typeface="Arial" panose="020B0604020202020204" pitchFamily="34" charset="0"/>
                <a:ea typeface="Times New Roman" panose="02020603050405020304" pitchFamily="18" charset="0"/>
              </a:rPr>
              <a:t>1) S</a:t>
            </a:r>
            <a:r>
              <a:rPr lang="fr-FR" sz="1800" b="1" dirty="0">
                <a:solidFill>
                  <a:schemeClr val="bg1"/>
                </a:solidFill>
                <a:effectLst/>
                <a:latin typeface="Arial" panose="020B0604020202020204" pitchFamily="34" charset="0"/>
                <a:ea typeface="Times New Roman" panose="02020603050405020304" pitchFamily="18" charset="0"/>
              </a:rPr>
              <a:t>oulèvement de hanche </a:t>
            </a:r>
          </a:p>
          <a:p>
            <a:pPr algn="ctr"/>
            <a:r>
              <a:rPr lang="fr-FR" sz="1800" dirty="0">
                <a:solidFill>
                  <a:schemeClr val="bg1"/>
                </a:solidFill>
                <a:effectLst/>
                <a:latin typeface="Arial" panose="020B0604020202020204" pitchFamily="34" charset="0"/>
                <a:ea typeface="Times New Roman" panose="02020603050405020304" pitchFamily="18" charset="0"/>
              </a:rPr>
              <a:t>(30’’)</a:t>
            </a:r>
            <a:endParaRPr lang="fr-FR" dirty="0">
              <a:solidFill>
                <a:schemeClr val="bg1"/>
              </a:solidFill>
            </a:endParaRPr>
          </a:p>
        </p:txBody>
      </p:sp>
      <p:sp>
        <p:nvSpPr>
          <p:cNvPr id="9" name="Rectangle 8">
            <a:extLst>
              <a:ext uri="{FF2B5EF4-FFF2-40B4-BE49-F238E27FC236}">
                <a16:creationId xmlns:a16="http://schemas.microsoft.com/office/drawing/2014/main" id="{EEB569B1-6B1E-46BC-ACD5-2B0FA8A4486C}"/>
              </a:ext>
            </a:extLst>
          </p:cNvPr>
          <p:cNvSpPr/>
          <p:nvPr/>
        </p:nvSpPr>
        <p:spPr>
          <a:xfrm>
            <a:off x="4968282" y="1877215"/>
            <a:ext cx="2299698" cy="514433"/>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bg1"/>
                </a:solidFill>
                <a:effectLst/>
                <a:latin typeface="Arial" panose="020B0604020202020204" pitchFamily="34" charset="0"/>
                <a:ea typeface="Times New Roman" panose="02020603050405020304" pitchFamily="18" charset="0"/>
              </a:rPr>
              <a:t>2) Squat </a:t>
            </a:r>
          </a:p>
          <a:p>
            <a:pPr algn="ctr"/>
            <a:r>
              <a:rPr lang="fr-FR" dirty="0">
                <a:solidFill>
                  <a:schemeClr val="bg1"/>
                </a:solidFill>
                <a:latin typeface="Arial" panose="020B0604020202020204" pitchFamily="34" charset="0"/>
                <a:ea typeface="Times New Roman" panose="02020603050405020304" pitchFamily="18" charset="0"/>
              </a:rPr>
              <a:t>(</a:t>
            </a:r>
            <a:r>
              <a:rPr lang="fr-FR" sz="1800" dirty="0">
                <a:solidFill>
                  <a:schemeClr val="bg1"/>
                </a:solidFill>
                <a:effectLst/>
                <a:latin typeface="Arial" panose="020B0604020202020204" pitchFamily="34" charset="0"/>
                <a:ea typeface="Times New Roman" panose="02020603050405020304" pitchFamily="18" charset="0"/>
              </a:rPr>
              <a:t>30’’)</a:t>
            </a:r>
            <a:endParaRPr lang="fr-FR" dirty="0">
              <a:solidFill>
                <a:schemeClr val="bg1"/>
              </a:solidFill>
            </a:endParaRPr>
          </a:p>
        </p:txBody>
      </p:sp>
      <p:sp>
        <p:nvSpPr>
          <p:cNvPr id="10" name="Rectangle 9">
            <a:extLst>
              <a:ext uri="{FF2B5EF4-FFF2-40B4-BE49-F238E27FC236}">
                <a16:creationId xmlns:a16="http://schemas.microsoft.com/office/drawing/2014/main" id="{62C1238D-421A-49CB-9DF5-EC256E48111A}"/>
              </a:ext>
            </a:extLst>
          </p:cNvPr>
          <p:cNvSpPr/>
          <p:nvPr/>
        </p:nvSpPr>
        <p:spPr>
          <a:xfrm>
            <a:off x="8582753" y="1944797"/>
            <a:ext cx="2934439" cy="514433"/>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bg1"/>
                </a:solidFill>
                <a:effectLst/>
                <a:latin typeface="Arial" panose="020B0604020202020204" pitchFamily="34" charset="0"/>
                <a:ea typeface="Times New Roman" panose="02020603050405020304" pitchFamily="18" charset="0"/>
              </a:rPr>
              <a:t>3) Squat sumo</a:t>
            </a:r>
          </a:p>
          <a:p>
            <a:pPr algn="ctr"/>
            <a:r>
              <a:rPr lang="fr-FR" sz="1800" dirty="0">
                <a:solidFill>
                  <a:schemeClr val="bg1"/>
                </a:solidFill>
                <a:effectLst/>
                <a:latin typeface="Arial" panose="020B0604020202020204" pitchFamily="34" charset="0"/>
                <a:ea typeface="Times New Roman" panose="02020603050405020304" pitchFamily="18" charset="0"/>
              </a:rPr>
              <a:t>(30’’)</a:t>
            </a:r>
            <a:endParaRPr lang="fr-FR" dirty="0">
              <a:solidFill>
                <a:schemeClr val="bg1"/>
              </a:solidFill>
            </a:endParaRPr>
          </a:p>
        </p:txBody>
      </p:sp>
      <p:sp>
        <p:nvSpPr>
          <p:cNvPr id="11" name="Rectangle 10">
            <a:extLst>
              <a:ext uri="{FF2B5EF4-FFF2-40B4-BE49-F238E27FC236}">
                <a16:creationId xmlns:a16="http://schemas.microsoft.com/office/drawing/2014/main" id="{11F70718-5947-46B5-8F8E-CCCA6D8C9A43}"/>
              </a:ext>
            </a:extLst>
          </p:cNvPr>
          <p:cNvSpPr/>
          <p:nvPr/>
        </p:nvSpPr>
        <p:spPr>
          <a:xfrm>
            <a:off x="637056" y="4476370"/>
            <a:ext cx="2949331" cy="514433"/>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bg1"/>
                </a:solidFill>
                <a:effectLst/>
                <a:latin typeface="Arial" panose="020B0604020202020204" pitchFamily="34" charset="0"/>
                <a:ea typeface="Times New Roman" panose="02020603050405020304" pitchFamily="18" charset="0"/>
              </a:rPr>
              <a:t>4) Squat sauté*</a:t>
            </a:r>
          </a:p>
          <a:p>
            <a:pPr algn="ctr"/>
            <a:r>
              <a:rPr lang="fr-FR" sz="1800" dirty="0">
                <a:solidFill>
                  <a:schemeClr val="bg1"/>
                </a:solidFill>
                <a:effectLst/>
                <a:latin typeface="Arial" panose="020B0604020202020204" pitchFamily="34" charset="0"/>
                <a:ea typeface="Times New Roman" panose="02020603050405020304" pitchFamily="18" charset="0"/>
              </a:rPr>
              <a:t>(30’’)</a:t>
            </a:r>
            <a:endParaRPr lang="fr-FR" dirty="0">
              <a:solidFill>
                <a:schemeClr val="bg1"/>
              </a:solidFill>
            </a:endParaRPr>
          </a:p>
        </p:txBody>
      </p:sp>
      <p:sp>
        <p:nvSpPr>
          <p:cNvPr id="13" name="Rectangle 12">
            <a:extLst>
              <a:ext uri="{FF2B5EF4-FFF2-40B4-BE49-F238E27FC236}">
                <a16:creationId xmlns:a16="http://schemas.microsoft.com/office/drawing/2014/main" id="{DA2B6A38-29EE-460E-A848-068C83287FA2}"/>
              </a:ext>
            </a:extLst>
          </p:cNvPr>
          <p:cNvSpPr/>
          <p:nvPr/>
        </p:nvSpPr>
        <p:spPr>
          <a:xfrm>
            <a:off x="4149375" y="4519738"/>
            <a:ext cx="3679533" cy="514433"/>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bg1"/>
                </a:solidFill>
                <a:effectLst/>
                <a:latin typeface="Arial" panose="020B0604020202020204" pitchFamily="34" charset="0"/>
                <a:ea typeface="Times New Roman" panose="02020603050405020304" pitchFamily="18" charset="0"/>
              </a:rPr>
              <a:t>5) Fentes droite/gauche</a:t>
            </a:r>
            <a:r>
              <a:rPr lang="fr-FR" sz="2400" b="1" dirty="0">
                <a:solidFill>
                  <a:schemeClr val="bg1"/>
                </a:solidFill>
                <a:effectLst/>
                <a:latin typeface="Arial" panose="020B0604020202020204" pitchFamily="34" charset="0"/>
                <a:ea typeface="Times New Roman" panose="02020603050405020304" pitchFamily="18" charset="0"/>
              </a:rPr>
              <a:t>*</a:t>
            </a:r>
          </a:p>
          <a:p>
            <a:pPr algn="ctr"/>
            <a:r>
              <a:rPr lang="fr-FR" sz="1800" dirty="0">
                <a:solidFill>
                  <a:schemeClr val="bg1"/>
                </a:solidFill>
                <a:effectLst/>
                <a:latin typeface="Arial" panose="020B0604020202020204" pitchFamily="34" charset="0"/>
                <a:ea typeface="Times New Roman" panose="02020603050405020304" pitchFamily="18" charset="0"/>
              </a:rPr>
              <a:t>(30’’) </a:t>
            </a:r>
            <a:endParaRPr lang="fr-FR" dirty="0">
              <a:solidFill>
                <a:schemeClr val="bg1"/>
              </a:solidFill>
            </a:endParaRPr>
          </a:p>
        </p:txBody>
      </p:sp>
      <p:sp>
        <p:nvSpPr>
          <p:cNvPr id="15" name="Rectangle 14">
            <a:extLst>
              <a:ext uri="{FF2B5EF4-FFF2-40B4-BE49-F238E27FC236}">
                <a16:creationId xmlns:a16="http://schemas.microsoft.com/office/drawing/2014/main" id="{B34CBC57-E4F1-48BB-87C1-D8C4DF5A08A2}"/>
              </a:ext>
            </a:extLst>
          </p:cNvPr>
          <p:cNvSpPr/>
          <p:nvPr/>
        </p:nvSpPr>
        <p:spPr>
          <a:xfrm>
            <a:off x="8042626" y="4447996"/>
            <a:ext cx="4014695" cy="514433"/>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bg1"/>
                </a:solidFill>
                <a:effectLst/>
                <a:latin typeface="Arial" panose="020B0604020202020204" pitchFamily="34" charset="0"/>
                <a:ea typeface="Times New Roman" panose="02020603050405020304" pitchFamily="18" charset="0"/>
              </a:rPr>
              <a:t>6) Fente droite/ extension fente gauche</a:t>
            </a:r>
          </a:p>
          <a:p>
            <a:pPr algn="ctr"/>
            <a:r>
              <a:rPr lang="fr-FR" sz="1800" dirty="0">
                <a:solidFill>
                  <a:schemeClr val="bg1"/>
                </a:solidFill>
                <a:effectLst/>
                <a:latin typeface="Arial" panose="020B0604020202020204" pitchFamily="34" charset="0"/>
                <a:ea typeface="Times New Roman" panose="02020603050405020304" pitchFamily="18" charset="0"/>
              </a:rPr>
              <a:t>(30’’)</a:t>
            </a:r>
            <a:endParaRPr lang="fr-FR" dirty="0">
              <a:solidFill>
                <a:schemeClr val="bg1"/>
              </a:solidFill>
            </a:endParaRPr>
          </a:p>
        </p:txBody>
      </p:sp>
      <p:sp>
        <p:nvSpPr>
          <p:cNvPr id="30" name="ZoneTexte 29">
            <a:extLst>
              <a:ext uri="{FF2B5EF4-FFF2-40B4-BE49-F238E27FC236}">
                <a16:creationId xmlns:a16="http://schemas.microsoft.com/office/drawing/2014/main" id="{89E9250A-7C3C-44F1-8CCA-37B14F13ABD0}"/>
              </a:ext>
            </a:extLst>
          </p:cNvPr>
          <p:cNvSpPr txBox="1"/>
          <p:nvPr/>
        </p:nvSpPr>
        <p:spPr>
          <a:xfrm>
            <a:off x="1310900" y="6488668"/>
            <a:ext cx="4865340" cy="369332"/>
          </a:xfrm>
          <a:prstGeom prst="rect">
            <a:avLst/>
          </a:prstGeom>
          <a:noFill/>
        </p:spPr>
        <p:txBody>
          <a:bodyPr wrap="square" rtlCol="0">
            <a:spAutoFit/>
          </a:bodyPr>
          <a:lstStyle/>
          <a:p>
            <a:r>
              <a:rPr lang="fr-FR" b="1" dirty="0"/>
              <a:t>* Ces exercices sont décrits en fin de séances </a:t>
            </a:r>
          </a:p>
        </p:txBody>
      </p:sp>
    </p:spTree>
    <p:extLst>
      <p:ext uri="{BB962C8B-B14F-4D97-AF65-F5344CB8AC3E}">
        <p14:creationId xmlns:p14="http://schemas.microsoft.com/office/powerpoint/2010/main" val="235920823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718</Words>
  <Application>Microsoft Office PowerPoint</Application>
  <PresentationFormat>Grand écran</PresentationFormat>
  <Paragraphs>94</Paragraphs>
  <Slides>16</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Calibri</vt:lpstr>
      <vt:lpstr>Calibri Light</vt:lpstr>
      <vt:lpstr>Open Sans</vt:lpstr>
      <vt:lpstr>Open Sans</vt:lpstr>
      <vt:lpstr>Thème Office</vt:lpstr>
      <vt:lpstr>  SI T’ES CAP?                            ON GARDE LE CAP !    Séance Taïso/Judo à « emporter »  Semaine 1  Mercredi 4 Nov. 2020 </vt:lpstr>
      <vt:lpstr>ECHAUFFEMENT</vt:lpstr>
      <vt:lpstr>WATER TIME </vt:lpstr>
      <vt:lpstr>MOTRICITÉ</vt:lpstr>
      <vt:lpstr>RENFORCEMENT MUSCULAIRE </vt:lpstr>
      <vt:lpstr>VOS COACHS</vt:lpstr>
      <vt:lpstr>ABDOS  Enchainer les 3 premiers ateliers 30 ’’ de travail, puis récupération 30’’   Enchainer les 3 suivants 30’’ de travail puis récupération 1’  </vt:lpstr>
      <vt:lpstr>WATER TIME </vt:lpstr>
      <vt:lpstr>Cuisses Enchainer les 3 premiers ateliers 30 ’’ de travail, puis récupération 30’’  Enchainer les 3 suivants 30’’ de travail puis récupération 1’</vt:lpstr>
      <vt:lpstr>WATER TIME </vt:lpstr>
      <vt:lpstr>CIRCUIT CARDIO DYNAMIQUE 30’’ de travail  2 Passages   1,30’ de récupération entre les passages </vt:lpstr>
      <vt:lpstr>WATER TIME </vt:lpstr>
      <vt:lpstr>ASSOUPLISSEMENT ETIREMENT  RETOUR AU CALME</vt:lpstr>
      <vt:lpstr>SOREMADE</vt:lpstr>
      <vt:lpstr>Description des exercices</vt:lpstr>
      <vt:lpstr>Description des exercices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SI T’ES CAP?                            ON GARDE LE CAP !    Séance Taiso  Semaine 1  Mercredi 4 Novembre </dc:title>
  <dc:creator>jamel elqali</dc:creator>
  <cp:lastModifiedBy>fabrice raverot</cp:lastModifiedBy>
  <cp:revision>30</cp:revision>
  <dcterms:created xsi:type="dcterms:W3CDTF">2020-11-03T19:56:55Z</dcterms:created>
  <dcterms:modified xsi:type="dcterms:W3CDTF">2020-11-04T21:18:23Z</dcterms:modified>
</cp:coreProperties>
</file>