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2CD87-5906-4ED0-A4E0-7C0E57B41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358955-25F5-44F0-ACE9-9EAEF2E65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785145-10C1-488C-99BD-99B5169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4629FD-614A-41DD-8811-437C8074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FE8A08-E73A-4610-8B8C-99DAA13D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17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63434-6B91-4EF2-B91C-CF397572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35A986-4A80-4450-A0B9-9CEA67B22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B041E-8AB6-44DF-94EA-AB88B3C3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01C78B-AA40-4B95-989C-5E3708DB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8CD593-D5CC-4136-8441-3B83A079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55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E48D40-8979-4CC4-AABE-6C5F4B5A4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30B573-123F-4A85-95E6-22A0863BC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1B2EA-9C73-44F0-82F6-8C9E99D3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8B4479-9587-47AF-9F86-FB0BD1BC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E4D72-9786-49C7-9C50-A1C1928A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10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8C84F-DFD1-4F31-BF57-18D3A064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B45F70-48A9-42B8-8D23-146FDCF86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072DCF-79E7-4F3F-A15F-B75585E1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54B660-965E-494B-8AAF-DFA3C569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EC9D33-72A9-48AD-B747-00E6929F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26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A488D-424A-41FD-8390-3A9B1E3E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C772F5-0A01-478A-BE99-C581F121B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36C7F5-2102-4EE7-B2AE-5D15C362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781B7-2CA5-489B-A3FF-170C81E0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C8E693-7A58-49A6-BB06-42D17C44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6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94D83-BD2D-4027-9A54-560EE90D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80DDAD-C125-483D-91EE-2E6A3F6F9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FB83A8-F30B-4A9B-AEBC-D634918C7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2FDFE2-20EE-48F8-B5B8-49729104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AC5A20-EED4-46B7-87E9-59C9B33A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AC8668-8E64-404F-B1C5-9B826FD0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49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492B0-CA7F-4A0A-AC04-3176B6D3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A66910-603F-4061-895D-860BF8889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97104A-DEAC-459E-90E3-799FC0048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0DF293-0DFC-4B47-B372-7F75C58B8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670E16-896D-4876-BC21-20A062374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82DE51-6D63-4844-9A50-E50D18CC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31E22A-A545-43D2-BDB3-1520B508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273B75-25B2-44C0-95F0-73DE7739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9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0EF43-DE0D-4E0D-AD3E-FCD1AD09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DC9767-7957-4631-9D91-4C3C03A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E2D849-361C-4858-A195-90B23106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EB7615-735D-43D3-92E2-6B5A55D4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68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ECEFBC-074E-4E04-A9F8-6BEFFCAA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04EDE5-DDD1-44BD-8A71-6D251149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5ADFBF-4C8E-4771-9A79-07FAD5D2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64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B977D-C831-4446-93E2-BB7D3FED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D3FAF1-8E83-4F04-BEFE-036F8DCB6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80A73F-DECC-46F8-9A36-6D8E2DD8E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216885-3A5E-47E8-B7AE-A13CD1D5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CAC541-C630-41C0-B820-0C8D2130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D562FE-A266-47CA-A6A9-8CFFDD8E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60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C4B30-B855-4A48-B15B-12449284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CA2826-1665-4CB8-9C85-33A84790C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6EB2FF-7423-43DC-B6EB-E6B0F4878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CCF1A5-AEB2-4E13-AF8D-E9D078B2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B0D004-797E-488F-A0F6-C200DBC5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CBBB6A-F833-4A90-8020-5A09163F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00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9219CC-4A72-42F9-A9F2-D5E5343B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DC8755-982E-444A-9ADE-55996FD83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562206-BDB9-4C96-930E-CD103FD4D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B75F-5153-4422-8857-4DFAD0D544C2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C63CE-FF97-46B9-897B-BF193B4FB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48B456-982D-4B0D-90AA-0A6326F7C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926A0-F9F5-4FC5-A285-B0E4FBCC9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6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97725C-6431-496A-B11C-691354780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0A1C0E-C055-4025-862B-51888B9AF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689" y="235419"/>
            <a:ext cx="4900144" cy="2736965"/>
          </a:xfrm>
        </p:spPr>
        <p:txBody>
          <a:bodyPr anchor="t">
            <a:noAutofit/>
          </a:bodyPr>
          <a:lstStyle/>
          <a:p>
            <a:pPr algn="l"/>
            <a:r>
              <a:rPr lang="fr-FR" sz="8800" dirty="0">
                <a:latin typeface="Arial Black" panose="020B0A04020102020204" pitchFamily="34" charset="0"/>
              </a:rPr>
              <a:t>Si t’es cap ?</a:t>
            </a:r>
            <a:br>
              <a:rPr lang="fr-FR" sz="8800" dirty="0">
                <a:latin typeface="Arial Black" panose="020B0A04020102020204" pitchFamily="34" charset="0"/>
              </a:rPr>
            </a:br>
            <a:r>
              <a:rPr lang="fr-FR" sz="8800" dirty="0">
                <a:latin typeface="Arial Black" panose="020B0A04020102020204" pitchFamily="34" charset="0"/>
              </a:rPr>
              <a:t>On garde le cap 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972559-387A-4FF4-888D-1A8B3E101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4" r="7200" b="-2"/>
          <a:stretch/>
        </p:blipFill>
        <p:spPr>
          <a:xfrm>
            <a:off x="7114162" y="420377"/>
            <a:ext cx="4324849" cy="255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8DF54C-1466-47B3-BC57-F083FD6EA8BC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947" r="3" b="3"/>
          <a:stretch/>
        </p:blipFill>
        <p:spPr>
          <a:xfrm>
            <a:off x="7114162" y="3676230"/>
            <a:ext cx="4324849" cy="255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72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E15A4A-528D-4F9A-88E7-CE447C679899}"/>
              </a:ext>
            </a:extLst>
          </p:cNvPr>
          <p:cNvSpPr/>
          <p:nvPr/>
        </p:nvSpPr>
        <p:spPr>
          <a:xfrm>
            <a:off x="3609578" y="963874"/>
            <a:ext cx="45207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</a:rPr>
              <a:t>Si t’est cap?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929D7-74B1-4902-B045-71D238CB33C8}"/>
              </a:ext>
            </a:extLst>
          </p:cNvPr>
          <p:cNvSpPr/>
          <p:nvPr/>
        </p:nvSpPr>
        <p:spPr>
          <a:xfrm>
            <a:off x="289627" y="2816362"/>
            <a:ext cx="1139555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</a:rPr>
              <a:t>Fais un dessin</a:t>
            </a:r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</a:rPr>
              <a:t> pour illustrer les 2 </a:t>
            </a:r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</a:rPr>
              <a:t>prem</a:t>
            </a:r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</a:rPr>
              <a:t>ières règles de notre code moral</a:t>
            </a:r>
            <a:endParaRPr lang="fr-F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gency FB" panose="020B0503020202020204" pitchFamily="34" charset="0"/>
            </a:endParaRPr>
          </a:p>
          <a:p>
            <a:pPr algn="ctr"/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0CF1A9-FC4D-4614-B392-EC22B6AA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4" y="-93588"/>
            <a:ext cx="2777564" cy="2846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FCF079-7B25-489B-994B-14E7F1312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745" y="3857427"/>
            <a:ext cx="2426628" cy="2748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F1B5E1-2A36-4A01-9B43-FD4EC653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24810" y="0"/>
            <a:ext cx="2648944" cy="2917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B679E6-2DE5-40A8-A5E8-B561CF22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3569" flipH="1">
            <a:off x="379417" y="4008278"/>
            <a:ext cx="2469132" cy="2858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C6D4C8-B6D7-4A7D-AC5D-DE3C35A62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97" y="4633713"/>
            <a:ext cx="3506597" cy="19724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91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5996C4-1F49-48EF-963A-11BF09406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41" b="257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C9772-2341-4B08-9976-E77CD7D6F89A}"/>
              </a:ext>
            </a:extLst>
          </p:cNvPr>
          <p:cNvSpPr/>
          <p:nvPr/>
        </p:nvSpPr>
        <p:spPr>
          <a:xfrm>
            <a:off x="833073" y="3992127"/>
            <a:ext cx="4023360" cy="635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0" cap="none" spc="0" dirty="0">
                <a:ln w="0"/>
                <a:effectLst>
                  <a:reflection blurRad="6350" stA="55000" endA="50" endPos="85000" dist="60007" dir="5400000" sy="-100000" algn="bl" rotWithShape="0"/>
                </a:effectLst>
                <a:latin typeface="Aldhabi" panose="020B0604020202020204" pitchFamily="2" charset="-78"/>
                <a:ea typeface="+mj-ea"/>
                <a:cs typeface="Aldhabi" panose="020B0604020202020204" pitchFamily="2" charset="-78"/>
              </a:rPr>
              <a:t>Code moral du judo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99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FAA70C3-2AD5-42D6-AC00-5977FEA4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ettez à jour WhatsApp, un simple appel devient dangereux">
            <a:extLst>
              <a:ext uri="{FF2B5EF4-FFF2-40B4-BE49-F238E27FC236}">
                <a16:creationId xmlns:a16="http://schemas.microsoft.com/office/drawing/2014/main" id="{F9F0DA6B-513B-4816-A1D1-CA706931F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r="10499"/>
          <a:stretch/>
        </p:blipFill>
        <p:spPr bwMode="auto"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îtes mail gratuites : comparatif des meilleurs services de messagerie">
            <a:extLst>
              <a:ext uri="{FF2B5EF4-FFF2-40B4-BE49-F238E27FC236}">
                <a16:creationId xmlns:a16="http://schemas.microsoft.com/office/drawing/2014/main" id="{169742EB-D4DE-477A-8E4E-487B0045C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4508" b="-1"/>
          <a:stretch/>
        </p:blipFill>
        <p:spPr bwMode="auto">
          <a:xfrm>
            <a:off x="266700" y="360023"/>
            <a:ext cx="5342805" cy="4453168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CF56E83-7564-4DE3-ABD4-36E58BD788F9}"/>
              </a:ext>
            </a:extLst>
          </p:cNvPr>
          <p:cNvSpPr txBox="1"/>
          <p:nvPr/>
        </p:nvSpPr>
        <p:spPr>
          <a:xfrm>
            <a:off x="7233006" y="5089942"/>
            <a:ext cx="384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06 19 21 56 35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234EB8-1D74-420F-AD98-16B68031518C}"/>
              </a:ext>
            </a:extLst>
          </p:cNvPr>
          <p:cNvSpPr txBox="1"/>
          <p:nvPr/>
        </p:nvSpPr>
        <p:spPr>
          <a:xfrm>
            <a:off x="965770" y="3397394"/>
            <a:ext cx="42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chaponnayjudo@gmail.com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A8BCA69-F7E8-41F5-8CDC-133214BF06C2}"/>
              </a:ext>
            </a:extLst>
          </p:cNvPr>
          <p:cNvSpPr/>
          <p:nvPr/>
        </p:nvSpPr>
        <p:spPr>
          <a:xfrm>
            <a:off x="3805266" y="5795901"/>
            <a:ext cx="5126621" cy="106209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les dessins sont à renvoyer avant </a:t>
            </a:r>
          </a:p>
          <a:p>
            <a:pPr algn="ctr"/>
            <a:r>
              <a:rPr lang="fr-FR" sz="2800" b="1" dirty="0"/>
              <a:t>Mercredi 11 Novembre.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0C7AD6E-B772-42D2-8680-B13ED4B31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19" y="5089942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985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51</Words>
  <Application>Microsoft Office PowerPoint</Application>
  <PresentationFormat>Grand écran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Agency FB</vt:lpstr>
      <vt:lpstr>Aldhabi</vt:lpstr>
      <vt:lpstr>Arial</vt:lpstr>
      <vt:lpstr>Arial Black</vt:lpstr>
      <vt:lpstr>Calibri</vt:lpstr>
      <vt:lpstr>Calibri Light</vt:lpstr>
      <vt:lpstr>Thème Office</vt:lpstr>
      <vt:lpstr>Si t’es cap ? On garde le cap !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t’es cap ? On garde le cap !</dc:title>
  <dc:creator>jamel elqali</dc:creator>
  <cp:lastModifiedBy>fabrice raverot</cp:lastModifiedBy>
  <cp:revision>8</cp:revision>
  <dcterms:created xsi:type="dcterms:W3CDTF">2020-11-04T15:30:03Z</dcterms:created>
  <dcterms:modified xsi:type="dcterms:W3CDTF">2020-11-04T18:12:31Z</dcterms:modified>
</cp:coreProperties>
</file>